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3" r:id="rId8"/>
    <p:sldId id="272" r:id="rId9"/>
    <p:sldId id="273" r:id="rId10"/>
    <p:sldId id="281" r:id="rId11"/>
    <p:sldId id="261" r:id="rId12"/>
    <p:sldId id="262" r:id="rId13"/>
    <p:sldId id="264" r:id="rId14"/>
    <p:sldId id="265" r:id="rId15"/>
    <p:sldId id="274" r:id="rId16"/>
    <p:sldId id="278" r:id="rId17"/>
    <p:sldId id="267" r:id="rId18"/>
    <p:sldId id="279" r:id="rId19"/>
    <p:sldId id="276" r:id="rId20"/>
    <p:sldId id="275" r:id="rId21"/>
    <p:sldId id="277" r:id="rId22"/>
    <p:sldId id="270" r:id="rId23"/>
    <p:sldId id="26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-99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08163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639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77808F-6AEE-4FC2-B5D9-E69476EAD6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C8E75-4287-4334-8A55-B3BB39DFE6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688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77367-22F8-4854-AD0F-BA1EC40BF9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800100"/>
            <a:ext cx="7772400" cy="762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есто для изображения из Интернета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12788" y="63134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51188" y="631348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80188" y="63134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1588363-3504-462F-AD55-84BC492C95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114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CBF13-7063-4D63-AC66-D2BC05BF31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CED25-460E-4BDE-BFB0-125702C751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26E6B-7544-463A-9090-459AD77084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551C1-4E48-4BCE-A747-E7D3B8F365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AA799-80EA-437E-8887-7202019B0C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3F664-1DF0-45CB-A20F-23C8413A69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E4C27-67A6-4E74-AE84-F2C148DF3A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85F75-C9F0-421A-873B-ED8621AC52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6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688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05EBE6-86B8-4E5E-BF90-1F08E195B9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90286"/>
            <a:ext cx="9143999" cy="188624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«ОТКРЫТИЯ РУССКИХ ПУТЕШЕСТВЕННИКОВ»</a:t>
            </a:r>
            <a:endParaRPr lang="ru-RU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07606" y="5105400"/>
            <a:ext cx="4636394" cy="1752600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ru-RU" dirty="0"/>
          </a:p>
        </p:txBody>
      </p:sp>
      <p:pic>
        <p:nvPicPr>
          <p:cNvPr id="6" name="Рисунок 5" descr="345990556[1]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616" y="2009104"/>
            <a:ext cx="4139384" cy="30614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9" name="Picture 15" descr="тайга вид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4" b="25987"/>
          <a:stretch>
            <a:fillRect/>
          </a:stretch>
        </p:blipFill>
        <p:spPr>
          <a:xfrm>
            <a:off x="0" y="1"/>
            <a:ext cx="9144000" cy="674914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65138"/>
            <a:ext cx="7772400" cy="1431925"/>
          </a:xfrm>
        </p:spPr>
        <p:txBody>
          <a:bodyPr/>
          <a:lstStyle/>
          <a:p>
            <a:r>
              <a:rPr lang="ru-RU" altLang="ru-RU" dirty="0" smtClean="0"/>
              <a:t>         </a:t>
            </a:r>
            <a:r>
              <a:rPr lang="ru-RU" altLang="ru-RU" sz="5400" dirty="0" smtClean="0">
                <a:solidFill>
                  <a:srgbClr val="FFFF00"/>
                </a:solidFill>
              </a:rPr>
              <a:t>Сибирская тайга</a:t>
            </a:r>
            <a:endParaRPr lang="ru-RU" altLang="ru-RU" sz="5400" dirty="0">
              <a:solidFill>
                <a:srgbClr val="FFFF00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3810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7180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1288" cy="1143000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русского пути в Сибирь </a:t>
            </a:r>
            <a:endParaRPr lang="ru-RU" sz="3600" dirty="0"/>
          </a:p>
        </p:txBody>
      </p:sp>
      <p:pic>
        <p:nvPicPr>
          <p:cNvPr id="4" name="Содержимое 3" descr="В БАШКИРИИ ОБНАРУЖЕНА МОГИЛА ЕРМА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3037"/>
            <a:ext cx="9144000" cy="59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1288" cy="1143000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Поход в Западную Сибирь Ермака</a:t>
            </a:r>
            <a:endParaRPr lang="ru-RU" sz="3600" dirty="0"/>
          </a:p>
        </p:txBody>
      </p:sp>
      <p:pic>
        <p:nvPicPr>
          <p:cNvPr id="4" name="Содержимое 6" descr="Ермак. Покорение Сибири &quot; 2010 &quot; Февраль &quot; 20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68410"/>
            <a:ext cx="3762523" cy="548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46620" y="124790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Казак Ермак Тимофеевич вел борьбу с воинами Татарского ханства. Открыл путь в Сибирь. Погиб на берегу реки Иртыш в столкновении с ханом </a:t>
            </a:r>
            <a:r>
              <a:rPr lang="ru-RU" b="1" dirty="0" err="1" smtClean="0">
                <a:solidFill>
                  <a:srgbClr val="002060"/>
                </a:solidFill>
              </a:rPr>
              <a:t>Кучумом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24248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Дежнев Семен Иванович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3864" y="132813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Выдающийся русский путешественник, землепроходец, мореход, исследователь Северной и Восточной Сибири, казачий атаман, торговец пушниной. Первый известный мореплаватель, прошедший по Берингову проливу, соединяющему Северный Ледовитый океан с Тихим и разделяющему Азию и Северную Америку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Урок игра-путешествие + диалог Тема: Открытие земель за Каме…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357298"/>
            <a:ext cx="3286148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12" y="0"/>
            <a:ext cx="9031288" cy="850006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Маршруты путешествий Дежнева</a:t>
            </a:r>
            <a:endParaRPr lang="ru-RU" sz="3600" dirty="0"/>
          </a:p>
        </p:txBody>
      </p:sp>
      <p:pic>
        <p:nvPicPr>
          <p:cNvPr id="4" name="Содержимое 4" descr="Семен Иванович Дежнев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8490"/>
            <a:ext cx="9144000" cy="6059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6113" y="354122"/>
            <a:ext cx="8911771" cy="5542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Маршрут № 3. Путешествия русских землепроходцев в 17 веке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Восстановите текст исторического документа.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……….веке…………………………………………..организовали большой поход в Западную ………..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 сведений сохранилось о походе казака…………………………………………………………………,  который  погиб на берегу реки………………….. при столкновении с татарским ханом ……………………………, но он отрыл русский путь в ………………………….До середины ………………века русские землепроходцы пересекли всю ………………от реки…………………….до……………………………….океана.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Летом…………………года казак …………………………………….. на …………………………………судах вышел из устья  реки …………………………………к устью реки………………………… на поиски …………………………………….Через ……………………месяца измученные путешественники обогнули мыс, который потомки назовут…………………….. и открыли пролив между ……………….и …………………….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5322" y="501055"/>
            <a:ext cx="8175861" cy="1497841"/>
          </a:xfrm>
        </p:spPr>
        <p:txBody>
          <a:bodyPr>
            <a:normAutofit fontScale="90000"/>
          </a:bodyPr>
          <a:lstStyle/>
          <a:p>
            <a:r>
              <a:rPr lang="ru-RU" sz="3000" b="1" dirty="0" err="1"/>
              <a:t>Витус</a:t>
            </a:r>
            <a:r>
              <a:rPr lang="ru-RU" sz="3000" b="1" dirty="0"/>
              <a:t> Беринг </a:t>
            </a:r>
            <a:r>
              <a:rPr lang="ru-RU" sz="2025" dirty="0"/>
              <a:t>- мореплаватель, офицер русского флота, капитан-командор. В 1725—1730 и 1733—1741 руководил Первой и Второй Камчатскими экспедициями. первый русский мореплаватель, именем которого названы пролив, отделяющий Азию от Америки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5323" y="1998895"/>
            <a:ext cx="3520620" cy="402453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56861" y="2104571"/>
            <a:ext cx="4425881" cy="391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3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1288" cy="1143000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 маршрутов экспедиций </a:t>
            </a:r>
            <a:b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Беринга</a:t>
            </a:r>
            <a:endParaRPr lang="ru-RU" sz="3600" dirty="0"/>
          </a:p>
        </p:txBody>
      </p:sp>
      <p:pic>
        <p:nvPicPr>
          <p:cNvPr id="4" name="Содержимое 3" descr="Тайна Русской Америки - ОРУЖИЕ РОССИИ Информационное агентств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23492"/>
            <a:ext cx="9144000" cy="563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705" y="939137"/>
            <a:ext cx="6540689" cy="49234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644" y="782188"/>
            <a:ext cx="7598569" cy="110888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Витус</a:t>
            </a:r>
            <a:r>
              <a:rPr lang="ru-RU" b="1" dirty="0" smtClean="0">
                <a:solidFill>
                  <a:srgbClr val="002060"/>
                </a:solidFill>
              </a:rPr>
              <a:t> Беринг и Алексей </a:t>
            </a:r>
            <a:r>
              <a:rPr lang="ru-RU" b="1" dirty="0" err="1" smtClean="0">
                <a:solidFill>
                  <a:srgbClr val="002060"/>
                </a:solidFill>
              </a:rPr>
              <a:t>Чириков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42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2229" y="155571"/>
            <a:ext cx="8621486" cy="563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Маршрут № 4. Первая исследовательская экспедиция в Сибирь.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Восстановите текст исторического документа.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Возглавил экспедицию в Сибирь организованную Петром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датский офицер, состоящий на службе в ……………………………... Задачами экспедиции были: составление ……………......., поиск новых торговых путей в …………………. и ………….. В ходе первой Камчатской экспедиции в ……………..году экспедиция прошла от …………..до………………………..и описала пролив, который сейчас называется…………………….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июле………………из порта…………………… вышли ………………корабля под командованием………………………..и …………………… В ходе экспедиции были открыты ………………. и…………………..острова. На обратном пути корабли попали в шторм, моряки зимовали на неизвестном острове, многие моряки и сам ……………………………….погибли. Эта экспедиция длилась почти …………….лет и вошла в историю под названием ……………………………………………………………………………………………………………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0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11369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Освоение Севера новгородцами и поморами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763074"/>
            <a:ext cx="516442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</a:t>
            </a:r>
            <a:r>
              <a:rPr lang="ru-RU" sz="2400" b="1" dirty="0" smtClean="0"/>
              <a:t>В XII в. на берегах Белого моря появились первые русские люди – новгородцы, которые начали заниматься морским промыслом. </a:t>
            </a:r>
          </a:p>
          <a:p>
            <a:pPr>
              <a:buNone/>
            </a:pPr>
            <a:r>
              <a:rPr lang="ru-RU" sz="2400" b="1" dirty="0" smtClean="0"/>
              <a:t>    Они первыми исследовали север Европы и Азии от Кольского полуострова до бассейна Печоры.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91696"/>
            <a:ext cx="4891826" cy="246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7002" y="728529"/>
            <a:ext cx="3977961" cy="359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4122" y="4388408"/>
            <a:ext cx="3928058" cy="246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1543" y="894973"/>
            <a:ext cx="8069943" cy="2990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  Внимательно изучите карту (рис.30, стр.36 учебника) и выполните следующие задания: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 первым побывал на Камчатке…………………………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исследовал берега реки Амур…………………………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первым дошел до берега Охотского моря…………..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Открыл пролив между Европой и Азией………………………………………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3820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2646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828" y="351588"/>
            <a:ext cx="854891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Догадайтесь, какое путешествие характеризуют следующие понятия: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А. Алеутские и Командорские острова, шторм, неизвестный остров, гибель одного капитана, длилась почти 10 лет.</a:t>
            </a:r>
            <a:endParaRPr lang="ru-RU" sz="20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Б. Иртыш, казачий атаман, хан </a:t>
            </a:r>
            <a:r>
              <a:rPr lang="ru-RU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Кучум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кольчуга, открыт русский путь в Сибирь.</a:t>
            </a:r>
            <a:endParaRPr lang="ru-RU" sz="20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 Пролив между Северной Америкой и Евразией, парусные суда, из устья Колымы к устью Анадыря, казак.</a:t>
            </a:r>
            <a:endParaRPr lang="ru-RU" sz="20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 датский офицер, первая исследовательская экспедиция, Петр 1, составление точных карт России.</a:t>
            </a:r>
            <a:endParaRPr lang="ru-RU" sz="20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Поход Ермака Тимофеевича;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Великая Северная экспедиция (под командованием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А.И.Чирикова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В.Беринга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Экспедиция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С.И.Дежнёва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Первая экспедиция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Витуса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Беринга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Путешествие Афанасия Никитина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9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user\Desktop\img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972" y="261257"/>
            <a:ext cx="8287658" cy="583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81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Повторение: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Первые русские люди которые осваивали берега Белого моря…..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Известный казак открывший путь в Западную Сибирь…. 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Русский купец совершивший путешествие в Индию и написавший о нем книгу…..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Русский мореплаватель первым прошедший полностью с севера на юг Берингов пролив…..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Датский офицер возглавивший экспедицию в Сибирь…..</a:t>
            </a:r>
          </a:p>
        </p:txBody>
      </p:sp>
      <p:pic>
        <p:nvPicPr>
          <p:cNvPr id="5" name="Рисунок 4" descr="cd308aa6733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851" y="1519707"/>
            <a:ext cx="1635617" cy="1181105"/>
          </a:xfrm>
          <a:prstGeom prst="rect">
            <a:avLst/>
          </a:prstGeom>
        </p:spPr>
      </p:pic>
      <p:pic>
        <p:nvPicPr>
          <p:cNvPr id="6" name="Рисунок 5" descr="jesti-180_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7932" y="244698"/>
            <a:ext cx="811242" cy="824249"/>
          </a:xfrm>
          <a:prstGeom prst="rect">
            <a:avLst/>
          </a:prstGeom>
        </p:spPr>
      </p:pic>
      <p:pic>
        <p:nvPicPr>
          <p:cNvPr id="7" name="Рисунок 6" descr="2505462-f4c8973d759fc35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9715" y="5653826"/>
            <a:ext cx="1323678" cy="937606"/>
          </a:xfrm>
          <a:prstGeom prst="rect">
            <a:avLst/>
          </a:prstGeom>
        </p:spPr>
      </p:pic>
      <p:pic>
        <p:nvPicPr>
          <p:cNvPr id="8" name="Рисунок 7" descr="a039e46739e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3511" y="5769735"/>
            <a:ext cx="1296144" cy="928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1288" cy="914400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Освоение Севера новгородцами и поморами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0006"/>
            <a:ext cx="4984124" cy="6007994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</a:t>
            </a:r>
            <a:r>
              <a:rPr lang="ru-RU" sz="2000" b="1" dirty="0" smtClean="0"/>
              <a:t>Постепенно на побережье рядом с жилищами коренных жителей, карелов и саамов, начали строиться русские селения, жителей которых позже назвали поморами - "живущими по морю", а весь этот край Поморским берегом.  Поморы добывали белых медведей, тюленей, моржей, оленей, китов, ловили рыбу, собирали гагачий пух.</a:t>
            </a:r>
            <a:r>
              <a:rPr lang="ru-RU" sz="2000" b="1" dirty="0" smtClean="0">
                <a:solidFill>
                  <a:srgbClr val="002060"/>
                </a:solidFill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6" descr="Где Находился Великий Новгород - 9 Апреля 2014 - Персональный сайт Любознайка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003" y="822221"/>
            <a:ext cx="397957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Чукотская байдара, французская гичка и поморский карбас посоревнуются на Кижской регате - Материал по те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940" y="4610637"/>
            <a:ext cx="4584879" cy="202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9882" y="3786389"/>
            <a:ext cx="3977425" cy="282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1288" cy="1197735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Карта маршрутов путешествий новгородцев и поморов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rusizn.ru/images/geo/005.bmp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390918"/>
            <a:ext cx="3929090" cy="5467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2225" y="1492396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/>
              <a:t>Первые плавания поморы совершали вдоль берегов. </a:t>
            </a:r>
          </a:p>
          <a:p>
            <a:pPr>
              <a:buNone/>
            </a:pPr>
            <a:r>
              <a:rPr lang="ru-RU" b="1" dirty="0" smtClean="0"/>
              <a:t>Обогнув Кольский полуостров, русские мореходы добрались до северных берегов Скандинавии.</a:t>
            </a:r>
          </a:p>
          <a:p>
            <a:pPr>
              <a:buNone/>
            </a:pPr>
            <a:r>
              <a:rPr lang="ru-RU" b="1" dirty="0" smtClean="0"/>
              <a:t>Во второй половине XV в. поморы разведали путь на острова архипелага Шпицберген и Новая Земля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5714" y="208212"/>
            <a:ext cx="7910286" cy="5861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Маршрут  № 1. «Путешествия поморов и новгородцев на север Европы и Азии»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Восстановите текст исторического документа.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Первыми исследователями севера Европы и Азии  к 12 веку  были ………………………………….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плавали на остров ……………………………….    Освоили северные берега европейской части России от ……………………………….полуострова до  бассейна реки ………………………………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Суровый климат  Русского Севера не благоприятствовал разви­тию земледелия, поэтому основными занятиями населения были здесь рыбная ловля, промысел морского зверя, охота. Старинная поморская пословица «Море — наше поле» хорошо отражает эту действительность.  Жителей Русского Севера, которые рыбачили в ……………………………….. и ………………………………….морях называли …………………………………………………..Они  были прекрасными ………………………………и  первыми посетили  острова …………………………………. и …………………………………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0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Афанасий Никитин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Братья Синельники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0636" y="1055248"/>
            <a:ext cx="435771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9774" y="1193219"/>
            <a:ext cx="39860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/>
              <a:t>Во второй половине </a:t>
            </a:r>
            <a:r>
              <a:rPr lang="en-US" b="1" dirty="0" smtClean="0"/>
              <a:t>XV</a:t>
            </a:r>
            <a:r>
              <a:rPr lang="ru-RU" b="1" dirty="0" smtClean="0"/>
              <a:t>в. тверской купец совершил путешествие в Индию, которое продолжалось три года.</a:t>
            </a:r>
          </a:p>
        </p:txBody>
      </p:sp>
      <p:pic>
        <p:nvPicPr>
          <p:cNvPr id="6" name="Содержимое 6" descr="afanasiy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1221" y="2704561"/>
            <a:ext cx="2428892" cy="234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Афанасий Никитин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6" y="1238689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Он изучал природу, быт , обычаи, культуру стран и народов, которые он по пути посетил.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Свои впечатления он описал в книге «Хождение за три моря».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Журнал сновидений Сферического Кота в вакууме - Афанасий Никитин - русский купец, путешественник, писатель, из крестьянин и мусу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285860"/>
            <a:ext cx="4038600" cy="442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0571" y="346105"/>
            <a:ext cx="7852229" cy="3672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Маршрут № 2. «Хождение за три моря»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 Восстановите текст исторического документа.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второй половине ……века тверской купец ………………………………………….совершил путешествие в ……………………., которое продолжалось ………………………...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изучал …………………..страны, ……………. , …………, ……. её  народов  и другие особенности. Свои впечатления он описал в книге «…………………………………………».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42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972" y="581581"/>
            <a:ext cx="8360229" cy="4791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  Внимательно изучите карту (рис.29, стр.35 учебника) и выполните следующие задания: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Запишите маршрут следования путешественника: 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Тверь………………………………, А…………………………, Д……………………………., К……………., О……………………, М………………………, К……………………………………, П…………………, М………………………,О……………………,К……………….., Т……………………….., К…………….., К………………., Смоленск.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три моря пересёк Афанасий Никитин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……………………………., ……………………….,…………………………………………………………………………………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8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ТКРЫТИЯ РУССКИХ ПУТЕШЕСТВЕННИКОВ">
  <a:themeElements>
    <a:clrScheme name="Тема Office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ОТКРЫТИЯ РУССКИХ ПУТЕШЕСТВЕННИКОВ</Template>
  <TotalTime>367</TotalTime>
  <Words>956</Words>
  <Application>Microsoft Office PowerPoint</Application>
  <PresentationFormat>Экран (4:3)</PresentationFormat>
  <Paragraphs>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ОТКРЫТИЯ РУССКИХ ПУТЕШЕСТВЕННИКОВ</vt:lpstr>
      <vt:lpstr> Тема: «ОТКРЫТИЯ РУССКИХ ПУТЕШЕСТВЕННИКОВ»</vt:lpstr>
      <vt:lpstr>Освоение Севера новгородцами и поморами</vt:lpstr>
      <vt:lpstr>Освоение Севера новгородцами и поморами</vt:lpstr>
      <vt:lpstr>Карта маршрутов путешествий новгородцев и поморов</vt:lpstr>
      <vt:lpstr>Презентация PowerPoint</vt:lpstr>
      <vt:lpstr>Афанасий Никитин</vt:lpstr>
      <vt:lpstr>Афанасий Никитин</vt:lpstr>
      <vt:lpstr>Презентация PowerPoint</vt:lpstr>
      <vt:lpstr>Презентация PowerPoint</vt:lpstr>
      <vt:lpstr>         Сибирская тайга</vt:lpstr>
      <vt:lpstr>Открытие русского пути в Сибирь </vt:lpstr>
      <vt:lpstr>Поход в Западную Сибирь Ермака</vt:lpstr>
      <vt:lpstr>Дежнев Семен Иванович</vt:lpstr>
      <vt:lpstr>Маршруты путешествий Дежнева</vt:lpstr>
      <vt:lpstr>Презентация PowerPoint</vt:lpstr>
      <vt:lpstr>Витус Беринг - мореплаватель, офицер русского флота, капитан-командор. В 1725—1730 и 1733—1741 руководил Первой и Второй Камчатскими экспедициями. первый русский мореплаватель, именем которого названы пролив, отделяющий Азию от Америки </vt:lpstr>
      <vt:lpstr>Карта маршрутов экспедиций  В. Беринга</vt:lpstr>
      <vt:lpstr>Витус Беринг и Алексей Чириков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Повторение: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в 5 классе   Тема: «ОТКРЫТИЯ РУССКИХ ПУТЕШЕСТВЕННИКОВ»</dc:title>
  <dc:creator>ДИМА</dc:creator>
  <cp:lastModifiedBy>User</cp:lastModifiedBy>
  <cp:revision>26</cp:revision>
  <dcterms:created xsi:type="dcterms:W3CDTF">2015-08-21T17:54:22Z</dcterms:created>
  <dcterms:modified xsi:type="dcterms:W3CDTF">2023-02-04T17:45:04Z</dcterms:modified>
</cp:coreProperties>
</file>