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3" d="100"/>
          <a:sy n="83" d="100"/>
        </p:scale>
        <p:origin x="658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A66348-2C60-4A05-8EFC-30D0B1900758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EEA44-9CE3-4C5E-AFDE-D1E109E1F2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1105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A66348-2C60-4A05-8EFC-30D0B1900758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EEA44-9CE3-4C5E-AFDE-D1E109E1F2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38579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A66348-2C60-4A05-8EFC-30D0B1900758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EEA44-9CE3-4C5E-AFDE-D1E109E1F2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62567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A66348-2C60-4A05-8EFC-30D0B1900758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EEA44-9CE3-4C5E-AFDE-D1E109E1F2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23916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A66348-2C60-4A05-8EFC-30D0B1900758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EEA44-9CE3-4C5E-AFDE-D1E109E1F2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31087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A66348-2C60-4A05-8EFC-30D0B1900758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EEA44-9CE3-4C5E-AFDE-D1E109E1F2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81217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A66348-2C60-4A05-8EFC-30D0B1900758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EEA44-9CE3-4C5E-AFDE-D1E109E1F2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80445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A66348-2C60-4A05-8EFC-30D0B1900758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EEA44-9CE3-4C5E-AFDE-D1E109E1F2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53713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A66348-2C60-4A05-8EFC-30D0B1900758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EEA44-9CE3-4C5E-AFDE-D1E109E1F2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54615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A66348-2C60-4A05-8EFC-30D0B1900758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EEA44-9CE3-4C5E-AFDE-D1E109E1F2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7027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A66348-2C60-4A05-8EFC-30D0B1900758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EEA44-9CE3-4C5E-AFDE-D1E109E1F2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2647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A66348-2C60-4A05-8EFC-30D0B1900758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7EEA44-9CE3-4C5E-AFDE-D1E109E1F2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82551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jpeg"/><Relationship Id="rId7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catherineasquithgallery.com/uploads/posts/2021-12/1639670572_141-catherineasquithgallery-com-p-yarko-rozovii-tsvet-fon-24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520320"/>
            <a:ext cx="9144000" cy="2909599"/>
          </a:xfr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ru-RU" sz="8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Добрый день, ребята!</a:t>
            </a:r>
            <a:endParaRPr lang="ru-RU" sz="8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Picture 8" descr="https://static.vecteezy.com/system/resources/previews/000/474/818/original/vector-children-on-clock-template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417" y="3329323"/>
            <a:ext cx="3512127" cy="33871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256411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catherineasquithgallery.com/uploads/posts/2021-12/1639670572_141-catherineasquithgallery-com-p-yarko-rozovii-tsvet-fon-24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53327" y="379557"/>
            <a:ext cx="6587836" cy="1066511"/>
          </a:xfr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pPr algn="ctr"/>
            <a:r>
              <a:rPr lang="ru-RU" sz="8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Вспомни</a:t>
            </a:r>
            <a:endParaRPr lang="ru-RU" sz="8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6" name="Picture 8" descr="https://static.vecteezy.com/system/resources/previews/000/474/818/original/vector-children-on-clock-template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818" y="4586143"/>
            <a:ext cx="2255982" cy="21756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Заголовок 1"/>
          <p:cNvSpPr txBox="1">
            <a:spLocks/>
          </p:cNvSpPr>
          <p:nvPr/>
        </p:nvSpPr>
        <p:spPr>
          <a:xfrm>
            <a:off x="2953327" y="1972830"/>
            <a:ext cx="6587836" cy="1066511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 fontScale="90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8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ч =       мин</a:t>
            </a:r>
            <a:endParaRPr lang="ru-RU" sz="8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2953327" y="3271694"/>
            <a:ext cx="6587836" cy="1066511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 fontScale="90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8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мин =      сек</a:t>
            </a:r>
            <a:endParaRPr lang="ru-RU" sz="8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2953327" y="4586143"/>
            <a:ext cx="6587836" cy="1066511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 fontScale="90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8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Сутки  =       ч</a:t>
            </a:r>
            <a:endParaRPr lang="ru-RU" sz="8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5765800" y="1993611"/>
            <a:ext cx="1309255" cy="1045730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 fontScale="90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8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60</a:t>
            </a:r>
            <a:endParaRPr lang="ru-RU" sz="8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Заголовок 1"/>
          <p:cNvSpPr txBox="1">
            <a:spLocks/>
          </p:cNvSpPr>
          <p:nvPr/>
        </p:nvSpPr>
        <p:spPr>
          <a:xfrm>
            <a:off x="6420427" y="3271694"/>
            <a:ext cx="1309255" cy="1045730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 fontScale="90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8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60</a:t>
            </a:r>
            <a:endParaRPr lang="ru-RU" sz="8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Заголовок 1"/>
          <p:cNvSpPr txBox="1">
            <a:spLocks/>
          </p:cNvSpPr>
          <p:nvPr/>
        </p:nvSpPr>
        <p:spPr>
          <a:xfrm>
            <a:off x="7174345" y="4583257"/>
            <a:ext cx="1309255" cy="1045730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 fontScale="90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8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endParaRPr lang="ru-RU" sz="8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8244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catherineasquithgallery.com/uploads/posts/2021-12/1639670572_141-catherineasquithgallery-com-p-yarko-rozovii-tsvet-fon-24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Объект 9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3" t="2832" r="592" b="1013"/>
          <a:stretch/>
        </p:blipFill>
        <p:spPr>
          <a:xfrm>
            <a:off x="2630141" y="1662545"/>
            <a:ext cx="6931718" cy="4729018"/>
          </a:xfrm>
        </p:spPr>
      </p:pic>
      <p:pic>
        <p:nvPicPr>
          <p:cNvPr id="5" name="Picture 8" descr="https://static.vecteezy.com/system/resources/previews/000/474/818/original/vector-children-on-clock-template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818" y="4586143"/>
            <a:ext cx="2255982" cy="21756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2802082" y="379557"/>
            <a:ext cx="6587836" cy="1066511"/>
          </a:xfr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pPr algn="ctr"/>
            <a:r>
              <a:rPr lang="ru-RU" sz="8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Определи время</a:t>
            </a:r>
            <a:endParaRPr lang="ru-RU" sz="8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9759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catherineasquithgallery.com/uploads/posts/2021-12/1639670572_141-catherineasquithgallery-com-p-yarko-rozovii-tsvet-fon-24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8" descr="https://static.vecteezy.com/system/resources/previews/000/474/818/original/vector-children-on-clock-template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818" y="4586143"/>
            <a:ext cx="2255982" cy="21756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2802082" y="379557"/>
            <a:ext cx="6587836" cy="1066511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 fontScale="90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8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Определи время</a:t>
            </a:r>
            <a:endParaRPr lang="ru-RU" sz="8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 descr="https://libmir.com/i/46/266346/_082.png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7618" y="1460500"/>
            <a:ext cx="7899153" cy="51896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5289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catherineasquithgallery.com/uploads/posts/2021-12/1639670572_141-catherineasquithgallery-com-p-yarko-rozovii-tsvet-fon-24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2802081" y="78076"/>
            <a:ext cx="6985577" cy="1066511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 fontScale="90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8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Запомни!</a:t>
            </a:r>
            <a:endParaRPr lang="ru-RU" sz="8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2802082" y="1222664"/>
            <a:ext cx="3455555" cy="5409045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 fontScale="97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330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3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00:00 – 12 ч ночи</a:t>
            </a:r>
          </a:p>
          <a:p>
            <a:pPr algn="ctr"/>
            <a:r>
              <a:rPr lang="ru-RU" sz="33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01:00 – 1 ч ночи</a:t>
            </a:r>
          </a:p>
          <a:p>
            <a:pPr algn="ctr"/>
            <a:r>
              <a:rPr lang="ru-RU" sz="33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02:00 – 2 ч ночи</a:t>
            </a:r>
          </a:p>
          <a:p>
            <a:pPr algn="ctr"/>
            <a:r>
              <a:rPr lang="ru-RU" sz="33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03:00 – 3 ч ночи</a:t>
            </a:r>
          </a:p>
          <a:p>
            <a:pPr algn="ctr"/>
            <a:r>
              <a:rPr lang="ru-RU" sz="33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04:00 – 4 ч утра</a:t>
            </a:r>
          </a:p>
          <a:p>
            <a:pPr algn="ctr"/>
            <a:r>
              <a:rPr lang="ru-RU" sz="33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05:00 – 5 ч утра</a:t>
            </a:r>
          </a:p>
          <a:p>
            <a:pPr algn="ctr"/>
            <a:r>
              <a:rPr lang="ru-RU" sz="33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06:00 – 6 ч утра</a:t>
            </a:r>
          </a:p>
          <a:p>
            <a:pPr algn="ctr"/>
            <a:r>
              <a:rPr lang="ru-RU" sz="33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07:00 – 7 ч утра</a:t>
            </a:r>
          </a:p>
          <a:p>
            <a:pPr algn="ctr"/>
            <a:r>
              <a:rPr lang="ru-RU" sz="33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08:00 – 8 ч утра</a:t>
            </a:r>
          </a:p>
          <a:p>
            <a:pPr algn="ctr"/>
            <a:r>
              <a:rPr lang="ru-RU" sz="33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09:00 – 9 ч утра</a:t>
            </a:r>
          </a:p>
          <a:p>
            <a:pPr algn="ctr"/>
            <a:r>
              <a:rPr lang="ru-RU" sz="33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10:00 – 10 ч утра</a:t>
            </a:r>
          </a:p>
          <a:p>
            <a:pPr algn="ctr"/>
            <a:r>
              <a:rPr lang="ru-RU" sz="33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11:00 – 11 ч утра</a:t>
            </a:r>
          </a:p>
          <a:p>
            <a:pPr algn="ctr"/>
            <a:endParaRPr lang="ru-RU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6332104" y="1222664"/>
            <a:ext cx="3455555" cy="5409045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 fontScale="90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330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3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12:00 – 12 ч дня</a:t>
            </a:r>
          </a:p>
          <a:p>
            <a:pPr algn="ctr"/>
            <a:r>
              <a:rPr lang="ru-RU" sz="33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13:00 – 1 ч дня</a:t>
            </a:r>
          </a:p>
          <a:p>
            <a:pPr algn="ctr"/>
            <a:r>
              <a:rPr lang="ru-RU" sz="33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14:00 – 2 ч дня</a:t>
            </a:r>
          </a:p>
          <a:p>
            <a:pPr algn="ctr"/>
            <a:r>
              <a:rPr lang="ru-RU" sz="33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15:00 – 3 ч дня</a:t>
            </a:r>
          </a:p>
          <a:p>
            <a:pPr algn="ctr"/>
            <a:r>
              <a:rPr lang="ru-RU" sz="33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16:00 – 4 ч дня</a:t>
            </a:r>
          </a:p>
          <a:p>
            <a:pPr algn="ctr"/>
            <a:r>
              <a:rPr lang="ru-RU" sz="33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17:00 – 5 ч вечера</a:t>
            </a:r>
          </a:p>
          <a:p>
            <a:pPr algn="ctr"/>
            <a:r>
              <a:rPr lang="ru-RU" sz="33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18:00 – 6 ч вечера</a:t>
            </a:r>
          </a:p>
          <a:p>
            <a:pPr algn="ctr"/>
            <a:r>
              <a:rPr lang="ru-RU" sz="33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19:00 – 7 ч вечера</a:t>
            </a:r>
          </a:p>
          <a:p>
            <a:pPr algn="ctr"/>
            <a:r>
              <a:rPr lang="ru-RU" sz="33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20:00 – 8 ч вечера</a:t>
            </a:r>
          </a:p>
          <a:p>
            <a:pPr algn="ctr"/>
            <a:r>
              <a:rPr lang="ru-RU" sz="33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21:00 – 9 ч вечера</a:t>
            </a:r>
          </a:p>
          <a:p>
            <a:pPr algn="ctr"/>
            <a:r>
              <a:rPr lang="ru-RU" sz="33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22:00 – 10 ч вечера</a:t>
            </a:r>
          </a:p>
          <a:p>
            <a:pPr algn="ctr"/>
            <a:r>
              <a:rPr lang="ru-RU" sz="33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23:00 – 11 ч вечера</a:t>
            </a:r>
          </a:p>
          <a:p>
            <a:pPr algn="ctr"/>
            <a:endParaRPr lang="ru-RU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Picture 8" descr="https://static.vecteezy.com/system/resources/previews/000/474/818/original/vector-children-on-clock-template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818" y="4586143"/>
            <a:ext cx="2255982" cy="21756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77727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catherineasquithgallery.com/uploads/posts/2021-12/1639670572_141-catherineasquithgallery-com-p-yarko-rozovii-tsvet-fon-24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8" descr="https://static.vecteezy.com/system/resources/previews/000/474/818/original/vector-children-on-clock-template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818" y="4586143"/>
            <a:ext cx="2255982" cy="21756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2802082" y="379557"/>
            <a:ext cx="6587836" cy="1066511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 fontScale="90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800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Определи время</a:t>
            </a:r>
            <a:endParaRPr lang="ru-RU" sz="8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170" name="Picture 2" descr="https://img1.photo138.com/CDM1/ZK866805-C-2-1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207" b="36526"/>
          <a:stretch/>
        </p:blipFill>
        <p:spPr bwMode="auto">
          <a:xfrm>
            <a:off x="369454" y="1581006"/>
            <a:ext cx="3642591" cy="12846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https://phonoteka.org/uploads/posts/2022-01/1642454954_28-phonoteka-org-p-elektronnie-chasi-fon-krasivo-29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970" b="36812"/>
          <a:stretch/>
        </p:blipFill>
        <p:spPr bwMode="auto">
          <a:xfrm>
            <a:off x="1443759" y="3027075"/>
            <a:ext cx="3613727" cy="1344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https://i.ytimg.com/vi/v_pzyALp7KQ/maxresdefault.jpg?7857057827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180" t="28102" r="20267" b="25391"/>
          <a:stretch/>
        </p:blipFill>
        <p:spPr bwMode="auto">
          <a:xfrm>
            <a:off x="4769427" y="1560436"/>
            <a:ext cx="2971223" cy="1305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6" name="Picture 8" descr="https://avatars.mds.yandex.net/i?id=66661d91072a5ff7f9862c35d1b25e87_l-5324628-images-thumbs&amp;n=13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93" t="21846" r="10883" b="29210"/>
          <a:stretch/>
        </p:blipFill>
        <p:spPr bwMode="auto">
          <a:xfrm>
            <a:off x="5358244" y="3027075"/>
            <a:ext cx="3397827" cy="1344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8" name="Picture 10" descr="https://www.kindpng.com/picc/m/553-5530121_blue-display-device-hd-png-download.png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51" t="17576" r="8651" b="12911"/>
          <a:stretch/>
        </p:blipFill>
        <p:spPr bwMode="auto">
          <a:xfrm>
            <a:off x="2802082" y="4804213"/>
            <a:ext cx="3349336" cy="14656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2" name="Picture 14" descr="http://ae01.alicdn.com/kf/HTB1bAg3SFXXXXbyapXXq6xXFXXXC/-.jpg"/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56" t="38375" r="15380" b="38018"/>
          <a:stretch/>
        </p:blipFill>
        <p:spPr bwMode="auto">
          <a:xfrm>
            <a:off x="6391564" y="4827981"/>
            <a:ext cx="4201302" cy="14636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87345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catherineasquithgallery.com/uploads/posts/2021-12/1639670572_141-catherineasquithgallery-com-p-yarko-rozovii-tsvet-fon-24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36800" y="2347767"/>
            <a:ext cx="7770091" cy="1325563"/>
          </a:xfr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ru-RU" sz="7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урок!</a:t>
            </a:r>
            <a:endParaRPr lang="ru-RU" sz="7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451926" y="4239491"/>
            <a:ext cx="6901873" cy="1937472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5" name="Picture 8" descr="https://static.vecteezy.com/system/resources/previews/000/474/818/original/vector-children-on-clock-template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818" y="4586143"/>
            <a:ext cx="2255982" cy="21756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30612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</TotalTime>
  <Words>152</Words>
  <Application>Microsoft Office PowerPoint</Application>
  <PresentationFormat>Широкоэкранный</PresentationFormat>
  <Paragraphs>39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Times New Roman</vt:lpstr>
      <vt:lpstr>Тема Office</vt:lpstr>
      <vt:lpstr>Добрый день, ребята!</vt:lpstr>
      <vt:lpstr>Вспомни</vt:lpstr>
      <vt:lpstr>Определи время</vt:lpstr>
      <vt:lpstr>Презентация PowerPoint</vt:lpstr>
      <vt:lpstr>Презентация PowerPoint</vt:lpstr>
      <vt:lpstr>Презентация PowerPoint</vt:lpstr>
      <vt:lpstr>Спасибо за урок!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Добрый день, ребята!</dc:title>
  <dc:creator>Пользователь Windows</dc:creator>
  <cp:lastModifiedBy>Пользователь Windows</cp:lastModifiedBy>
  <cp:revision>3</cp:revision>
  <dcterms:created xsi:type="dcterms:W3CDTF">2022-10-10T16:48:32Z</dcterms:created>
  <dcterms:modified xsi:type="dcterms:W3CDTF">2022-10-10T17:20:56Z</dcterms:modified>
</cp:coreProperties>
</file>