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7" r:id="rId2"/>
    <p:sldId id="265" r:id="rId3"/>
    <p:sldId id="283" r:id="rId4"/>
    <p:sldId id="257" r:id="rId5"/>
    <p:sldId id="262" r:id="rId6"/>
    <p:sldId id="275" r:id="rId7"/>
    <p:sldId id="276" r:id="rId8"/>
    <p:sldId id="278" r:id="rId9"/>
    <p:sldId id="268" r:id="rId10"/>
    <p:sldId id="285" r:id="rId11"/>
    <p:sldId id="286" r:id="rId12"/>
    <p:sldId id="287" r:id="rId13"/>
    <p:sldId id="288" r:id="rId14"/>
    <p:sldId id="289" r:id="rId15"/>
    <p:sldId id="303" r:id="rId16"/>
    <p:sldId id="290" r:id="rId17"/>
    <p:sldId id="294" r:id="rId18"/>
    <p:sldId id="292" r:id="rId19"/>
    <p:sldId id="302" r:id="rId20"/>
    <p:sldId id="304" r:id="rId21"/>
    <p:sldId id="284" r:id="rId22"/>
    <p:sldId id="279" r:id="rId23"/>
    <p:sldId id="280" r:id="rId24"/>
    <p:sldId id="305" r:id="rId25"/>
    <p:sldId id="264" r:id="rId26"/>
    <p:sldId id="281" r:id="rId27"/>
    <p:sldId id="25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528"/>
    <a:srgbClr val="E01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54" autoAdjust="0"/>
    <p:restoredTop sz="90844" autoAdjust="0"/>
  </p:normalViewPr>
  <p:slideViewPr>
    <p:cSldViewPr snapToGrid="0">
      <p:cViewPr varScale="1">
        <p:scale>
          <a:sx n="99" d="100"/>
          <a:sy n="99" d="100"/>
        </p:scale>
        <p:origin x="3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8C736-6BD0-4EB4-82D5-E371CD13AA08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84D15-FDCA-49BD-9F50-9EA7E3389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75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84D15-FDCA-49BD-9F50-9EA7E338978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080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84D15-FDCA-49BD-9F50-9EA7E3389788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127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C90D1F-F35A-41EC-89FE-C6B29AB31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FACFE3-849B-4932-A917-88BB2D299D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B2970B-AAEF-40E2-AB26-490C88F60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0A9AC3-D801-4D02-8CBF-21CC846F3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1EF67B-086A-49EF-B7C5-43F619854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303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12F8C1-BB7A-4132-AEE3-57339E81F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9345B0C-95F2-4253-B6F7-02F30E30FB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0BAAAB-7B70-4EAA-9216-E837B5047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285ADA-FEF1-4654-A6AA-C2541FAF6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6B2259-4280-4E96-83DC-6E46A40E5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79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E6A8D45-2514-45B7-B574-609E2E5A18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3407C5E-CC49-4FDD-8FEE-53F7AC22D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2E8EC3-6ABE-4493-959D-C9CCFBEC6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00A6C4-55EB-4F46-A0BE-3F7D55556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292562-81D0-48C1-BB46-A6AE329D4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777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B1E4C6-BFD3-48C3-8D63-90067A2AA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0ED3BD-AEA3-4EB1-A574-B9670CE165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2EBDEA-FB98-4CA9-9208-BB121E0FD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020318-CC26-464B-AB16-80B89153B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E6D8B8-91CF-4C29-88D6-F54D57E8A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75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F5FFA1-43B4-4189-85F4-15535BBFA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20A783-EA4E-4AFA-9224-DB25845090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6E72CE-9484-488F-9E56-46606CB28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F90730-E932-4057-AC2B-A2E808760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D8927F-E1FE-4551-A5C2-1F2067CAC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67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903DF-013C-46CB-8CE8-0905F5A4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D00B46-E2BD-4849-A777-61E09E3EF1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36A551-85BD-4D03-A9CE-C197E94E7F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7070FAE-421E-428F-8ED8-36856EE29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F54DA29-09C9-4B1B-854E-3A8791E5D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BF4C42-5FF6-4F53-8143-9F37EDF41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948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97D836-1702-4389-9BE5-5EC700007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CB050A-08C6-4A50-BE5F-D742BFFD5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78F688-88B5-45FC-93E3-4A8806B76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53C4360-00E0-4F98-82A8-F360CCF0FC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3593C99-5200-4E58-B2A5-EFDDEB1835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AB90F47-6583-4F17-9042-6CEAD009F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C7A3036-87D7-4133-BDB8-DA075DE42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C39702A-5BF5-4A50-B43C-A39EAF6E8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74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CAD312-FBE3-4D2B-BDC6-753A624CF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BDAD37E-1CF4-43F4-8A74-423B3BA0A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2C7219C-45BD-4998-A319-537CFE515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03E52C0-E5B2-462A-9318-2057B455D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66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B5FA346-84AE-477B-BF0F-0DEF8CA84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972019A-3D25-41C1-99AB-0FC22E293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6EE345-0920-4FE7-A1D1-574531A7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582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01CC1B-79E7-4D0B-9754-55B10283A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FE21CB-74A1-4C82-97D7-201B5A78FB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C7F81C6-656A-436F-8E28-17929C9A6C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5ECA49C-5696-41AF-80D7-9F455087F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E64268-E97E-4B38-BD2D-5C6C701EB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16E4AF3-9194-4E66-A66B-00D7B96B7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681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788793-C8B9-4B8C-BE42-915747B74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0351791-7040-41C9-990F-9B1D82257D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4AB809-EA8C-4225-890C-092743ACD8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72234C1-FEC3-482C-A238-98CACCD19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6E88308-51C4-45E3-A90F-B1949BA1A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8A06C07-99E1-48D4-8093-7604CC16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875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FBB79-8102-4274-A1C1-D090E5469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18A57C-9CBA-4111-B248-D98B430758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59C55A-A90F-43EE-86F8-B7DF64662A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C0FB8-2789-4D22-9264-0110A5AF3290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55FC5A-0504-481B-AA01-5F60B1951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F96A4F-B24D-4907-A06B-06BFEB1B2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D29CB-89E0-48E0-9136-59CCFB782A9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>
            <a:extLst>
              <a:ext uri="{FF2B5EF4-FFF2-40B4-BE49-F238E27FC236}">
                <a16:creationId xmlns:a16="http://schemas.microsoft.com/office/drawing/2014/main" id="{E5799BE7-85C8-493D-9AC3-4A440CC7554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547"/>
            </a:avLst>
          </a:prstGeom>
          <a:blipFill>
            <a:blip r:embed="rId13"/>
            <a:stretch>
              <a:fillRect/>
            </a:stretch>
          </a:blipFill>
          <a:ln>
            <a:solidFill>
              <a:srgbClr val="AB2528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7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7.pngwing.com/pngs/110/481/png-transparent-woman-holding-makeup-brushes-illustration-make-up-artist-cosmetics-beauty-parlour-female-makeup-artist-service-hand-fashion.png" TargetMode="External"/><Relationship Id="rId3" Type="http://schemas.openxmlformats.org/officeDocument/2006/relationships/hyperlink" Target="https://kartinkin.net/pics/uploads/posts/2022-08/1660802255_4-kartinkin-net-p-fon-detskii-teatr-krasivo-4.jpg" TargetMode="External"/><Relationship Id="rId7" Type="http://schemas.openxmlformats.org/officeDocument/2006/relationships/hyperlink" Target="https://orchestra-oka.ru/public/files/veskan/little-boy-playing-hamlet-in-a-school-play-holdin-vector-6147607.jpg" TargetMode="External"/><Relationship Id="rId12" Type="http://schemas.openxmlformats.org/officeDocument/2006/relationships/hyperlink" Target="https://photoshop-kopona.com/uploads/posts/2022-10/1666115044_7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dn.culture.ru/c/522461.jpg" TargetMode="External"/><Relationship Id="rId11" Type="http://schemas.openxmlformats.org/officeDocument/2006/relationships/hyperlink" Target="https://kartinkin.net/pics/uploads/posts/2022-08/1660802337_67-kartinkin-net-p-fon-detskii-teatr-krasivo-73.jpg" TargetMode="External"/><Relationship Id="rId5" Type="http://schemas.openxmlformats.org/officeDocument/2006/relationships/hyperlink" Target="https://i.pinimg.com/originals/21/a0/b4/21a0b4b2f2f40cb4f3d233cc7253651b.jpg" TargetMode="External"/><Relationship Id="rId10" Type="http://schemas.openxmlformats.org/officeDocument/2006/relationships/hyperlink" Target="https://e7.pngegg.com/pngimages/949/739/png-clipart-child-pencil-school-drawing-painting-others-child-pencil.png" TargetMode="External"/><Relationship Id="rId4" Type="http://schemas.openxmlformats.org/officeDocument/2006/relationships/hyperlink" Target="https://cdnn21.img.ria.ru/images/153144/84/1531448400_0:0:2831:2048_1600x0_80_0_0_df37ba0134b2d2841103dd1ce28ca3e8.jpg" TargetMode="External"/><Relationship Id="rId9" Type="http://schemas.openxmlformats.org/officeDocument/2006/relationships/hyperlink" Target="https://heaclub.ru/tim/924a7ecf1d3dca38c64aadd43a9cc30f/v-takom-spektakle-vozmozhno-potrebuetsya-sufler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131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825" y="564717"/>
            <a:ext cx="10515600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pPr algn="ctr"/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b="1" dirty="0">
                <a:solidFill>
                  <a:srgbClr val="FFFF00"/>
                </a:solidFill>
              </a:rPr>
              <a:t>Он работает, играя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FFFF00"/>
                </a:solidFill>
              </a:rPr>
              <a:t>(Есть профессия такая).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FFFF00"/>
                </a:solidFill>
              </a:rPr>
              <a:t>Он на сцене с давних пор.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FFFF00"/>
                </a:solidFill>
              </a:rPr>
              <a:t>Та профессия …</a:t>
            </a:r>
          </a:p>
          <a:p>
            <a:pPr algn="ctr"/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s://orchestra-oka.ru/public/files/veskan/little-boy-playing-hamlet-in-a-school-play-holdin-vector-614760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99" l="411" r="100000">
                        <a14:foregroundMark x1="13552" y1="40361" x2="24127" y2="40763"/>
                        <a14:foregroundMark x1="44969" y1="25904" x2="67248" y2="29016"/>
                        <a14:foregroundMark x1="75051" y1="62149" x2="85729" y2="60944"/>
                        <a14:foregroundMark x1="33573" y1="61948" x2="34394" y2="63454"/>
                        <a14:foregroundMark x1="75873" y1="61145" x2="74846" y2="64257"/>
                        <a14:foregroundMark x1="59856" y1="87952" x2="62628" y2="91466"/>
                        <a14:foregroundMark x1="62834" y1="92671" x2="74025" y2="91165"/>
                        <a14:foregroundMark x1="37372" y1="83133" x2="43634" y2="92068"/>
                        <a14:foregroundMark x1="40041" y1="97390" x2="48563" y2="98193"/>
                        <a14:foregroundMark x1="43224" y1="26305" x2="48563" y2="27209"/>
                        <a14:foregroundMark x1="61602" y1="31124" x2="63860" y2="3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718" y="1915885"/>
            <a:ext cx="4279313" cy="437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55804" y="5616942"/>
            <a:ext cx="2198914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актер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55804" y="5616942"/>
            <a:ext cx="2198914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7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44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825" y="564717"/>
            <a:ext cx="10515600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В оформлении лица –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Парики, раскраска,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И шиньоны, и накладки,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И наклейки, маски –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Это всё для грима нужно,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Нужно всё, без спору.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Нужно мастеру по гриму –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Художнику-…</a:t>
            </a:r>
            <a:endParaRPr lang="ru-RU" sz="3200" b="1" dirty="0">
              <a:ln>
                <a:solidFill>
                  <a:srgbClr val="E010AA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 descr="https://w7.pngwing.com/pngs/110/481/png-transparent-woman-holding-makeup-brushes-illustration-make-up-artist-cosmetics-beauty-parlour-female-makeup-artist-service-hand-fashion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17" r="100000">
                        <a14:foregroundMark x1="86196" y1="61700" x2="77609" y2="72727"/>
                        <a14:foregroundMark x1="90109" y1="74495" x2="96739" y2="70202"/>
                        <a14:foregroundMark x1="82500" y1="73990" x2="88152" y2="69108"/>
                        <a14:backgroundMark x1="86196" y1="66582" x2="83152" y2="70202"/>
                        <a14:backgroundMark x1="86196" y1="73990" x2="90435" y2="712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2009255"/>
            <a:ext cx="3297110" cy="425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35511" y="5983799"/>
            <a:ext cx="2198914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гример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35511" y="5983799"/>
            <a:ext cx="2198914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6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31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825" y="564717"/>
            <a:ext cx="10515600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Если роль забыл актёр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И без слов руками машет,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Кто на выручку придёт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И слова ему подскажет?</a:t>
            </a:r>
            <a:endParaRPr lang="ru-RU" sz="3600" b="1" dirty="0">
              <a:ln>
                <a:solidFill>
                  <a:srgbClr val="E010AA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17597" y="5616942"/>
            <a:ext cx="2198914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суфлер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17597" y="5616942"/>
            <a:ext cx="2198914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s://heaclub.ru/tim/924a7ecf1d3dca38c64aadd43a9cc30f/v-takom-spektakle-vozmozhno-potrebuetsya-sufl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913" y="2583884"/>
            <a:ext cx="3432175" cy="3316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20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444" y="571521"/>
            <a:ext cx="8240042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Чтобы сцену освещать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Правильно, отменно –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Осветительный прибор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Нужен непременно: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Чтоб прошло всё на «Ура!»,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Свет дают …</a:t>
            </a:r>
          </a:p>
          <a:p>
            <a:pPr marL="0" indent="0">
              <a:buNone/>
            </a:pPr>
            <a:endParaRPr lang="ru-RU" sz="700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Кто прожектором управляет?</a:t>
            </a:r>
            <a:endParaRPr lang="ru-RU" sz="4000" b="1" dirty="0">
              <a:ln>
                <a:solidFill>
                  <a:srgbClr val="E010AA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1748" y="5029028"/>
            <a:ext cx="3354060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прожектора</a:t>
            </a:r>
          </a:p>
        </p:txBody>
      </p:sp>
      <p:pic>
        <p:nvPicPr>
          <p:cNvPr id="4098" name="Picture 2" descr="https://img2.freepng.ru/20180327/klq/kisspng-spotlight-clip-art-spotlight-5aba7d7d730437.611129741522171261471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61" l="0" r="100000">
                        <a14:foregroundMark x1="56667" y1="50254" x2="41556" y2="673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02486" y="-123525"/>
            <a:ext cx="2797630" cy="366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96084" y="5029028"/>
            <a:ext cx="3354060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27372" y="5801913"/>
            <a:ext cx="2861681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осветитель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27371" y="5801913"/>
            <a:ext cx="2861681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11" name="Picture 2" descr="https://i.pinimg.com/originals/21/a0/b4/21a0b4b2f2f40cb4f3d233cc7253651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99" b="51470"/>
          <a:stretch/>
        </p:blipFill>
        <p:spPr bwMode="auto">
          <a:xfrm>
            <a:off x="7150144" y="2077323"/>
            <a:ext cx="2331684" cy="383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24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701" y="669492"/>
            <a:ext cx="10515600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Чтоб смотрелось представленье интереснее,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В благодарность слышались овации,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Надобно на сцене оформление: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</a:rPr>
              <a:t>Дом, деревья и другие…</a:t>
            </a:r>
          </a:p>
          <a:p>
            <a:pPr marL="0" indent="0">
              <a:buNone/>
            </a:pPr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8187" y="5514000"/>
            <a:ext cx="2959453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декорации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68186" y="5514000"/>
            <a:ext cx="2959453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5122" name="Picture 2" descr="https://mukandreevka.ru/assets/images/gallery_24/DSC_5428.JP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131" y="3256350"/>
            <a:ext cx="4235562" cy="2823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31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701" y="669492"/>
            <a:ext cx="10515600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pPr marL="0" indent="0">
              <a:buNone/>
            </a:pPr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97771" y="4879832"/>
            <a:ext cx="2749123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декоратор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92314" y="4879832"/>
            <a:ext cx="2754580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5124" name="Picture 4" descr="https://e7.pngegg.com/pngimages/949/739/png-clipart-child-pencil-school-drawing-painting-others-child-pencil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" b="98571" l="6333" r="92889">
                        <a14:foregroundMark x1="57667" y1="40714" x2="71000" y2="34714"/>
                        <a14:foregroundMark x1="67556" y1="36429" x2="70667" y2="40286"/>
                        <a14:foregroundMark x1="64778" y1="83714" x2="68889" y2="89143"/>
                        <a14:foregroundMark x1="65778" y1="89714" x2="70667" y2="90714"/>
                        <a14:foregroundMark x1="52222" y1="84714" x2="60556" y2="82429"/>
                        <a14:foregroundMark x1="45778" y1="93143" x2="51444" y2="95714"/>
                        <a14:foregroundMark x1="63556" y1="88571" x2="65556" y2="84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255" y="2323476"/>
            <a:ext cx="5309731" cy="412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9685" y="2982143"/>
            <a:ext cx="77349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FFFF00"/>
                </a:solidFill>
              </a:rPr>
              <a:t>Памятник культуры восстановит реставратор,</a:t>
            </a:r>
          </a:p>
          <a:p>
            <a:pPr lvl="0"/>
            <a:r>
              <a:rPr lang="ru-RU" sz="2800" b="1" dirty="0">
                <a:solidFill>
                  <a:srgbClr val="FFFF00"/>
                </a:solidFill>
              </a:rPr>
              <a:t>А сцену театра украсит …</a:t>
            </a:r>
          </a:p>
        </p:txBody>
      </p:sp>
      <p:pic>
        <p:nvPicPr>
          <p:cNvPr id="9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42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701" y="669492"/>
            <a:ext cx="10515600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23701" y="2589937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</a:rPr>
              <a:t>То царём, а то шутом,</a:t>
            </a:r>
            <a:br>
              <a:rPr lang="ru-RU" sz="2800" b="1" dirty="0">
                <a:solidFill>
                  <a:srgbClr val="FFFF00"/>
                </a:solidFill>
              </a:rPr>
            </a:br>
            <a:r>
              <a:rPr lang="ru-RU" sz="2800" b="1" dirty="0">
                <a:solidFill>
                  <a:srgbClr val="FFFF00"/>
                </a:solidFill>
              </a:rPr>
              <a:t>Нищим или королём</a:t>
            </a:r>
            <a:br>
              <a:rPr lang="ru-RU" sz="2800" b="1" dirty="0">
                <a:solidFill>
                  <a:srgbClr val="FFFF00"/>
                </a:solidFill>
              </a:rPr>
            </a:br>
            <a:r>
              <a:rPr lang="ru-RU" sz="2800" b="1" dirty="0">
                <a:solidFill>
                  <a:srgbClr val="FFFF00"/>
                </a:solidFill>
              </a:rPr>
              <a:t>Стать поможет, например,</a:t>
            </a:r>
            <a:br>
              <a:rPr lang="ru-RU" sz="2800" b="1" dirty="0">
                <a:solidFill>
                  <a:srgbClr val="FFFF00"/>
                </a:solidFill>
              </a:rPr>
            </a:br>
            <a:r>
              <a:rPr lang="ru-RU" sz="2800" b="1" dirty="0">
                <a:solidFill>
                  <a:srgbClr val="FFFF00"/>
                </a:solidFill>
              </a:rPr>
              <a:t>Театральный…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81308" y="4621250"/>
            <a:ext cx="2749123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костюмер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81308" y="4621250"/>
            <a:ext cx="2754580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https://fb.ru/misc/i/gallery/66469/296485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7" t="577" r="1241"/>
          <a:stretch/>
        </p:blipFill>
        <p:spPr bwMode="auto">
          <a:xfrm>
            <a:off x="7322303" y="2334409"/>
            <a:ext cx="4216998" cy="371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61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701" y="669492"/>
            <a:ext cx="10515600" cy="11389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8701" y="2308109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Порой в театре так нужны,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А для спектакля так важны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Такие вещи, что купить,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Доставить выстроить, сложить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На сцене просто невозможно.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Но сделать их подобье можно.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Есть в театре территория,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00"/>
                </a:solidFill>
              </a:rPr>
              <a:t>Где готовят …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17596" y="5616942"/>
            <a:ext cx="3655787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>
                <a:solidFill>
                  <a:srgbClr val="FFFF00"/>
                </a:solidFill>
              </a:rPr>
              <a:t>бутофория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17595" y="5616942"/>
            <a:ext cx="3655787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4098" name="Picture 2" descr="https://cdn.culture.ru/c/2205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778" y="2268565"/>
            <a:ext cx="4702509" cy="3126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58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701" y="669492"/>
            <a:ext cx="10515600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17597" y="5616942"/>
            <a:ext cx="2198914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бутафор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17597" y="5616942"/>
            <a:ext cx="2198914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3701" y="288974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Из картона помидор</a:t>
            </a:r>
          </a:p>
          <a:p>
            <a:r>
              <a:rPr lang="ru-RU" sz="4000" b="1" dirty="0">
                <a:solidFill>
                  <a:srgbClr val="FFFF00"/>
                </a:solidFill>
              </a:rPr>
              <a:t>Ловко сделал…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044" y="2146809"/>
            <a:ext cx="4397470" cy="37531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571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701" y="669492"/>
            <a:ext cx="10515600" cy="11389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43200" y="5616942"/>
            <a:ext cx="3373311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хореограф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43199" y="5616942"/>
            <a:ext cx="3373311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9666" y="2889741"/>
            <a:ext cx="6610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FF00"/>
                </a:solidFill>
              </a:rPr>
              <a:t>Портрет запечатлеет фотограф,</a:t>
            </a:r>
          </a:p>
          <a:p>
            <a:r>
              <a:rPr lang="ru-RU" sz="3600" b="1" dirty="0">
                <a:solidFill>
                  <a:srgbClr val="FFFF00"/>
                </a:solidFill>
              </a:rPr>
              <a:t>Движения поставит …</a:t>
            </a:r>
          </a:p>
        </p:txBody>
      </p:sp>
      <p:pic>
        <p:nvPicPr>
          <p:cNvPr id="5124" name="Picture 4" descr="https://jigidi-images.s3.amazonaws.com/puzzles/56DIL0G18MKO0BV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701" y="2398956"/>
            <a:ext cx="4375356" cy="35930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65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7023FE-9E63-4F30-89DA-41A7711AC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16" y="504021"/>
            <a:ext cx="10873648" cy="1978427"/>
          </a:xfrm>
        </p:spPr>
        <p:txBody>
          <a:bodyPr>
            <a:noAutofit/>
          </a:bodyPr>
          <a:lstStyle/>
          <a:p>
            <a:pPr algn="just"/>
            <a:r>
              <a:rPr lang="ru-RU" sz="3200" b="1" spc="2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Фамилия 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и советского театрального режиссёра, актёра, педагога, теоретика, реформатора театра</a:t>
            </a:r>
            <a:r>
              <a:rPr lang="ru-RU" sz="3200" b="1" spc="2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spc="57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spc="57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spc="57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spc="1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spc="-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3200" b="1" spc="1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spc="-1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spc="3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200" b="1" spc="1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b="1" spc="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spc="5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spc="1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ифм</a:t>
            </a:r>
            <a:r>
              <a:rPr lang="ru-RU" sz="3200" b="1" spc="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spc="1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spc="2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spc="1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spc="-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ru-RU" sz="3200" b="1" spc="-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200" b="1" spc="-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3200" b="1" spc="2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spc="-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spc="1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spc="-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3200" b="1" spc="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spc="2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spc="1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spc="-1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spc="2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b="1" spc="-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</a:t>
            </a:r>
            <a:r>
              <a:rPr lang="ru-RU" sz="3200" b="1" spc="1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</a:t>
            </a:r>
            <a:r>
              <a:rPr lang="ru-RU" sz="3200" b="1" spc="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spc="1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spc="-5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E5B24F-BBBD-4D6E-90C3-A70F9F3F5836}"/>
              </a:ext>
            </a:extLst>
          </p:cNvPr>
          <p:cNvSpPr txBox="1"/>
          <p:nvPr/>
        </p:nvSpPr>
        <p:spPr>
          <a:xfrm>
            <a:off x="760164" y="2482448"/>
            <a:ext cx="1067534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spc="-1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АСТ</a:t>
            </a:r>
            <a:r>
              <a:rPr lang="ru-RU" sz="4400" b="1" spc="1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400" b="1" spc="2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4400" b="1" spc="-1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4400" b="1" spc="3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+А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НМ-</a:t>
            </a:r>
            <a:r>
              <a:rPr lang="ru-RU" sz="4400" b="1" spc="1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4400" b="1" spc="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ru-RU" sz="4400" b="1" spc="2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4400" b="1" spc="1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4400" b="1" spc="1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4400" b="1" spc="-1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ru-RU" sz="4400" b="1" spc="1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СЛ</a:t>
            </a:r>
            <a:r>
              <a:rPr lang="ru-RU" sz="4400" b="1" spc="2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-О</a:t>
            </a:r>
            <a:r>
              <a:rPr lang="ru-RU" sz="4400" b="1" spc="1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АВСП-</a:t>
            </a:r>
            <a:r>
              <a:rPr lang="ru-RU" sz="4400" b="1" spc="2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4400" b="1" spc="5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+КУЛ-УЛ+ПРИ-ПР+МАЙ-МА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44D18C-43EC-4590-9470-22B9C6E66285}"/>
              </a:ext>
            </a:extLst>
          </p:cNvPr>
          <p:cNvSpPr txBox="1"/>
          <p:nvPr/>
        </p:nvSpPr>
        <p:spPr>
          <a:xfrm>
            <a:off x="2204685" y="5274404"/>
            <a:ext cx="88474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Стан</a:t>
            </a:r>
            <a:r>
              <a:rPr lang="ru-RU" sz="8000" b="1" spc="-1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8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славский</a:t>
            </a:r>
            <a:endParaRPr lang="ru-RU" sz="8000" dirty="0">
              <a:solidFill>
                <a:schemeClr val="bg1"/>
              </a:solidFill>
            </a:endParaRPr>
          </a:p>
        </p:txBody>
      </p:sp>
      <p:sp>
        <p:nvSpPr>
          <p:cNvPr id="8" name="Солнце 7">
            <a:extLst>
              <a:ext uri="{FF2B5EF4-FFF2-40B4-BE49-F238E27FC236}">
                <a16:creationId xmlns:a16="http://schemas.microsoft.com/office/drawing/2014/main" id="{6CC04AEA-693E-481F-B3F6-043A81749765}"/>
              </a:ext>
            </a:extLst>
          </p:cNvPr>
          <p:cNvSpPr/>
          <p:nvPr/>
        </p:nvSpPr>
        <p:spPr>
          <a:xfrm>
            <a:off x="1026696" y="5274404"/>
            <a:ext cx="880534" cy="819947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540565" y="5603472"/>
            <a:ext cx="1409700" cy="118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77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701" y="669492"/>
            <a:ext cx="10515600" cy="11389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загадки и узнай, кто создаёт удивительный, волнующий, незабываемый спектакль.</a:t>
            </a:r>
          </a:p>
          <a:p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2894" y="5616942"/>
            <a:ext cx="3803617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звукорежиссер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65272" y="5616942"/>
            <a:ext cx="3851239" cy="56605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9666" y="2889741"/>
            <a:ext cx="6610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solidFill>
                  <a:srgbClr val="FFFF00"/>
                </a:solidFill>
              </a:rPr>
              <a:t>Кто в мире звуков фантазёр?</a:t>
            </a:r>
          </a:p>
          <a:p>
            <a:pPr lvl="0"/>
            <a:r>
              <a:rPr lang="ru-RU" sz="3600" b="1" dirty="0">
                <a:solidFill>
                  <a:srgbClr val="FFFF00"/>
                </a:solidFill>
              </a:rPr>
              <a:t>Конечно, это …</a:t>
            </a:r>
          </a:p>
        </p:txBody>
      </p:sp>
      <p:pic>
        <p:nvPicPr>
          <p:cNvPr id="7" name="Picture 2" descr="https://i.pinimg.com/originals/21/a0/b4/21a0b4b2f2f40cb4f3d233cc7253651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62" t="49432" b="8373"/>
          <a:stretch/>
        </p:blipFill>
        <p:spPr bwMode="auto">
          <a:xfrm>
            <a:off x="7167323" y="2489727"/>
            <a:ext cx="3218398" cy="366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10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293" y="47064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Что еще связано с театром? Разгадай кроссворд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0907" y="2024022"/>
            <a:ext cx="475605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1.Объявления о спектакле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2.Человек, выступающий на сцене как исполнитель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461440"/>
              </p:ext>
            </p:extLst>
          </p:nvPr>
        </p:nvGraphicFramePr>
        <p:xfrm>
          <a:off x="1700460" y="3783519"/>
          <a:ext cx="7542264" cy="23164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28522">
                  <a:extLst>
                    <a:ext uri="{9D8B030D-6E8A-4147-A177-3AD203B41FA5}">
                      <a16:colId xmlns:a16="http://schemas.microsoft.com/office/drawing/2014/main" val="3293031451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08032748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583634016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728560824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4275796278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877063366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384643789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370341135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100780365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520639394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506164063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415708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а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ф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и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ш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а</a:t>
                      </a:r>
                    </a:p>
                  </a:txBody>
                  <a:tcPr>
                    <a:lnR w="12700" cmpd="sng">
                      <a:noFill/>
                    </a:ln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885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а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к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т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е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р</a:t>
                      </a:r>
                    </a:p>
                  </a:txBody>
                  <a:tcPr>
                    <a:lnR w="12700" cmpd="sng">
                      <a:noFill/>
                    </a:ln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814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а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н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т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р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а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к</a:t>
                      </a:r>
                    </a:p>
                  </a:txBody>
                  <a:tcPr>
                    <a:lnT w="12700" cmpd="sng">
                      <a:noFill/>
                    </a:lnT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т</a:t>
                      </a: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ible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773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а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п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л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о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д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и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с</a:t>
                      </a:r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м</a:t>
                      </a:r>
                    </a:p>
                  </a:txBody>
                  <a:tcPr>
                    <a:lnT w="12700" cmpd="sng">
                      <a:noFill/>
                    </a:lnT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е</a:t>
                      </a:r>
                    </a:p>
                  </a:txBody>
                  <a:tcPr>
                    <a:lnT w="12700" cmpd="sng">
                      <a:noFill/>
                    </a:lnT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н</a:t>
                      </a:r>
                    </a:p>
                  </a:txBody>
                  <a:tcPr>
                    <a:lnT w="12700" cmpd="sng">
                      <a:noFill/>
                    </a:lnT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т</a:t>
                      </a:r>
                    </a:p>
                  </a:txBody>
                  <a:tcPr>
                    <a:lnT w="12700" cmpd="sng">
                      <a:noFill/>
                    </a:lnT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02060"/>
                          </a:solidFill>
                        </a:rPr>
                        <a:t>ы</a:t>
                      </a:r>
                    </a:p>
                  </a:txBody>
                  <a:tcPr>
                    <a:lnT w="12700" cmpd="sng">
                      <a:noFill/>
                    </a:lnT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3228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367865"/>
              </p:ext>
            </p:extLst>
          </p:nvPr>
        </p:nvGraphicFramePr>
        <p:xfrm>
          <a:off x="1700460" y="5538824"/>
          <a:ext cx="7542264" cy="57418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28522">
                  <a:extLst>
                    <a:ext uri="{9D8B030D-6E8A-4147-A177-3AD203B41FA5}">
                      <a16:colId xmlns:a16="http://schemas.microsoft.com/office/drawing/2014/main" val="3293031451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08032748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583634016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728560824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4275796278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877063366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384643789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370341135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100780365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520639394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506164063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4157080365"/>
                    </a:ext>
                  </a:extLst>
                </a:gridCol>
              </a:tblGrid>
              <a:tr h="5741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85063"/>
                  </a:ext>
                </a:extLst>
              </a:tr>
            </a:tbl>
          </a:graphicData>
        </a:graphic>
      </p:graphicFrame>
      <p:sp>
        <p:nvSpPr>
          <p:cNvPr id="6" name="Объект 2"/>
          <p:cNvSpPr txBox="1">
            <a:spLocks/>
          </p:cNvSpPr>
          <p:nvPr/>
        </p:nvSpPr>
        <p:spPr>
          <a:xfrm>
            <a:off x="6530843" y="2024022"/>
            <a:ext cx="47560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Перерыв между действиями спектакля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Рукоплескания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541930"/>
              </p:ext>
            </p:extLst>
          </p:nvPr>
        </p:nvGraphicFramePr>
        <p:xfrm>
          <a:off x="1700460" y="4963365"/>
          <a:ext cx="4399654" cy="57418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28522">
                  <a:extLst>
                    <a:ext uri="{9D8B030D-6E8A-4147-A177-3AD203B41FA5}">
                      <a16:colId xmlns:a16="http://schemas.microsoft.com/office/drawing/2014/main" val="3293031451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08032748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583634016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728560824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4275796278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877063366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3846437899"/>
                    </a:ext>
                  </a:extLst>
                </a:gridCol>
              </a:tblGrid>
              <a:tr h="5741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85063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11051"/>
              </p:ext>
            </p:extLst>
          </p:nvPr>
        </p:nvGraphicFramePr>
        <p:xfrm>
          <a:off x="1700460" y="4358978"/>
          <a:ext cx="3142610" cy="57418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28522">
                  <a:extLst>
                    <a:ext uri="{9D8B030D-6E8A-4147-A177-3AD203B41FA5}">
                      <a16:colId xmlns:a16="http://schemas.microsoft.com/office/drawing/2014/main" val="3293031451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08032748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583634016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728560824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4275796278"/>
                    </a:ext>
                  </a:extLst>
                </a:gridCol>
              </a:tblGrid>
              <a:tr h="5741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85063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317397"/>
              </p:ext>
            </p:extLst>
          </p:nvPr>
        </p:nvGraphicFramePr>
        <p:xfrm>
          <a:off x="1700460" y="3783519"/>
          <a:ext cx="3142610" cy="57418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628522">
                  <a:extLst>
                    <a:ext uri="{9D8B030D-6E8A-4147-A177-3AD203B41FA5}">
                      <a16:colId xmlns:a16="http://schemas.microsoft.com/office/drawing/2014/main" val="3293031451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080327489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583634016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2728560824"/>
                    </a:ext>
                  </a:extLst>
                </a:gridCol>
                <a:gridCol w="628522">
                  <a:extLst>
                    <a:ext uri="{9D8B030D-6E8A-4147-A177-3AD203B41FA5}">
                      <a16:colId xmlns:a16="http://schemas.microsoft.com/office/drawing/2014/main" val="4275796278"/>
                    </a:ext>
                  </a:extLst>
                </a:gridCol>
              </a:tblGrid>
              <a:tr h="5741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riblet"/>
                      <a:lightRig rig="flood" dir="t"/>
                    </a:cell3D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85063"/>
                  </a:ext>
                </a:extLst>
              </a:tr>
            </a:tbl>
          </a:graphicData>
        </a:graphic>
      </p:graphicFrame>
      <p:pic>
        <p:nvPicPr>
          <p:cNvPr id="10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09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968" y="634999"/>
            <a:ext cx="10515600" cy="1325563"/>
          </a:xfrm>
        </p:spPr>
        <p:txBody>
          <a:bodyPr>
            <a:noAutofit/>
          </a:bodyPr>
          <a:lstStyle/>
          <a:p>
            <a:pPr algn="ctr"/>
            <a:b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основе системы </a:t>
            </a:r>
            <a:r>
              <a:rPr lang="ru-RU" sz="3600" b="1" dirty="0" err="1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Станиславкого</a:t>
            </a:r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лежит разделение актерской игры на три технологии. Прочитай слова наоборот, узнай о каких технологиях идет речь </a:t>
            </a:r>
            <a:b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817" y="250130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</a:rPr>
              <a:t>О Л С Е М Е Р __________________________________ </a:t>
            </a:r>
            <a:endParaRPr lang="ru-RU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</a:rPr>
              <a:t>Е И Н Е Л В А Т С Д Е Р П _________________________ </a:t>
            </a:r>
            <a:endParaRPr lang="ru-RU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</a:rPr>
              <a:t>Е И Н А В И Ж Е Р Е П ________________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880" y="2363189"/>
            <a:ext cx="4029690" cy="2666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D69947-31B8-4CAA-8F66-E69FE353F451}"/>
              </a:ext>
            </a:extLst>
          </p:cNvPr>
          <p:cNvSpPr txBox="1"/>
          <p:nvPr/>
        </p:nvSpPr>
        <p:spPr>
          <a:xfrm>
            <a:off x="3414091" y="2695852"/>
            <a:ext cx="61367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i="1" spc="2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ремесло</a:t>
            </a:r>
            <a:endParaRPr lang="ru-RU" sz="60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лнце 5">
            <a:extLst>
              <a:ext uri="{FF2B5EF4-FFF2-40B4-BE49-F238E27FC236}">
                <a16:creationId xmlns:a16="http://schemas.microsoft.com/office/drawing/2014/main" id="{CA7F0B1D-2680-478C-A5BE-3E405488705C}"/>
              </a:ext>
            </a:extLst>
          </p:cNvPr>
          <p:cNvSpPr/>
          <p:nvPr/>
        </p:nvSpPr>
        <p:spPr>
          <a:xfrm>
            <a:off x="1647781" y="3009902"/>
            <a:ext cx="709302" cy="583591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D69947-31B8-4CAA-8F66-E69FE353F451}"/>
              </a:ext>
            </a:extLst>
          </p:cNvPr>
          <p:cNvSpPr txBox="1"/>
          <p:nvPr/>
        </p:nvSpPr>
        <p:spPr>
          <a:xfrm>
            <a:off x="3259712" y="4420660"/>
            <a:ext cx="61367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i="1" spc="2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представление</a:t>
            </a:r>
            <a:endParaRPr lang="ru-RU" sz="60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лнце 7">
            <a:extLst>
              <a:ext uri="{FF2B5EF4-FFF2-40B4-BE49-F238E27FC236}">
                <a16:creationId xmlns:a16="http://schemas.microsoft.com/office/drawing/2014/main" id="{CA7F0B1D-2680-478C-A5BE-3E405488705C}"/>
              </a:ext>
            </a:extLst>
          </p:cNvPr>
          <p:cNvSpPr/>
          <p:nvPr/>
        </p:nvSpPr>
        <p:spPr>
          <a:xfrm>
            <a:off x="1714058" y="4676975"/>
            <a:ext cx="518503" cy="510847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D69947-31B8-4CAA-8F66-E69FE353F451}"/>
              </a:ext>
            </a:extLst>
          </p:cNvPr>
          <p:cNvSpPr txBox="1"/>
          <p:nvPr/>
        </p:nvSpPr>
        <p:spPr>
          <a:xfrm>
            <a:off x="3414091" y="5664961"/>
            <a:ext cx="61367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i="1" spc="2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переживание</a:t>
            </a:r>
            <a:endParaRPr lang="ru-RU" sz="60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олнце 9">
            <a:extLst>
              <a:ext uri="{FF2B5EF4-FFF2-40B4-BE49-F238E27FC236}">
                <a16:creationId xmlns:a16="http://schemas.microsoft.com/office/drawing/2014/main" id="{CA7F0B1D-2680-478C-A5BE-3E405488705C}"/>
              </a:ext>
            </a:extLst>
          </p:cNvPr>
          <p:cNvSpPr/>
          <p:nvPr/>
        </p:nvSpPr>
        <p:spPr>
          <a:xfrm>
            <a:off x="1714058" y="5762818"/>
            <a:ext cx="726155" cy="542979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27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6947" y="531379"/>
            <a:ext cx="10894621" cy="1325563"/>
          </a:xfrm>
        </p:spPr>
        <p:txBody>
          <a:bodyPr/>
          <a:lstStyle/>
          <a:p>
            <a:pPr algn="ctr"/>
            <a:r>
              <a:rPr lang="ru-RU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Назови профессии, </a:t>
            </a:r>
            <a:br>
              <a:rPr lang="ru-RU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ru-RU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которые не относятся к театру</a:t>
            </a:r>
            <a:endParaRPr lang="ru-RU" b="1" dirty="0">
              <a:ln>
                <a:solidFill>
                  <a:srgbClr val="E010AA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8771" y="1997549"/>
            <a:ext cx="2235613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механик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91055" y="1992213"/>
            <a:ext cx="2235613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актер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40620" y="1992213"/>
            <a:ext cx="3582886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>
                <a:solidFill>
                  <a:srgbClr val="FFFF00"/>
                </a:solidFill>
              </a:rPr>
              <a:t>светооператор</a:t>
            </a:r>
            <a:endParaRPr lang="ru-RU" sz="4000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43844" y="2693542"/>
            <a:ext cx="2517569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продавец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8494" y="2693542"/>
            <a:ext cx="2517569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кондуктор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14257" y="2704214"/>
            <a:ext cx="2235613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гример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702714" y="2688380"/>
            <a:ext cx="2483842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костюмер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254498" y="3504339"/>
            <a:ext cx="2651996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тракторист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9600" y="3468870"/>
            <a:ext cx="2875355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композитор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143999" y="3504339"/>
            <a:ext cx="2517569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врач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38288" y="3468870"/>
            <a:ext cx="2432877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музыкант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38771" y="4244198"/>
            <a:ext cx="2879796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парикмахер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638287" y="4244198"/>
            <a:ext cx="4474991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рабочий по сцене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437995" y="4253234"/>
            <a:ext cx="2517569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охранник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0641" y="5016465"/>
            <a:ext cx="3748221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звукорежиссер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276307" y="5008854"/>
            <a:ext cx="2266998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учитель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799814" y="5016465"/>
            <a:ext cx="2739738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художник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796061" y="5016465"/>
            <a:ext cx="2162392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психолог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727590" y="5770430"/>
            <a:ext cx="2639373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режиссер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827684" y="5756324"/>
            <a:ext cx="2127203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повар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9415608" y="5779696"/>
            <a:ext cx="2532498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сценарист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21474" y="5756324"/>
            <a:ext cx="2266998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агроном</a:t>
            </a:r>
          </a:p>
        </p:txBody>
      </p:sp>
      <p:pic>
        <p:nvPicPr>
          <p:cNvPr id="28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877257" y="254127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9284976" y="1977877"/>
            <a:ext cx="2235613" cy="56605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бутафор</a:t>
            </a:r>
          </a:p>
        </p:txBody>
      </p:sp>
    </p:spTree>
    <p:extLst>
      <p:ext uri="{BB962C8B-B14F-4D97-AF65-F5344CB8AC3E}">
        <p14:creationId xmlns:p14="http://schemas.microsoft.com/office/powerpoint/2010/main" val="284088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1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1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1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FF2CA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9600" y="2642015"/>
            <a:ext cx="862692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FF00"/>
                </a:solidFill>
              </a:rPr>
              <a:t>Кто любитель представлений,</a:t>
            </a:r>
            <a:br>
              <a:rPr lang="ru-RU" sz="4400" b="1" dirty="0">
                <a:solidFill>
                  <a:srgbClr val="FFFF00"/>
                </a:solidFill>
              </a:rPr>
            </a:br>
            <a:r>
              <a:rPr lang="ru-RU" sz="4400" b="1" dirty="0">
                <a:solidFill>
                  <a:srgbClr val="FFFF00"/>
                </a:solidFill>
              </a:rPr>
              <a:t>Просмотрел их тьму, немало,</a:t>
            </a:r>
            <a:br>
              <a:rPr lang="ru-RU" sz="4400" b="1" dirty="0">
                <a:solidFill>
                  <a:srgbClr val="FFFF00"/>
                </a:solidFill>
              </a:rPr>
            </a:br>
            <a:r>
              <a:rPr lang="ru-RU" sz="4400" b="1" dirty="0">
                <a:solidFill>
                  <a:srgbClr val="FFFF00"/>
                </a:solidFill>
              </a:rPr>
              <a:t>Кто театра почитатель –</a:t>
            </a:r>
            <a:br>
              <a:rPr lang="ru-RU" sz="4400" b="1" dirty="0">
                <a:solidFill>
                  <a:srgbClr val="FFFF00"/>
                </a:solidFill>
              </a:rPr>
            </a:br>
            <a:r>
              <a:rPr lang="ru-RU" sz="4400" b="1" dirty="0">
                <a:solidFill>
                  <a:srgbClr val="FFFF00"/>
                </a:solidFill>
              </a:rPr>
              <a:t>Тот зовётся…</a:t>
            </a:r>
            <a:br>
              <a:rPr lang="ru-RU" sz="4400" b="1" dirty="0">
                <a:solidFill>
                  <a:srgbClr val="FFFF00"/>
                </a:solidFill>
              </a:rPr>
            </a:b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023701" y="669492"/>
            <a:ext cx="10515600" cy="11389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Выполнив следующее задание, мы  сможем разгадать  загадку</a:t>
            </a:r>
          </a:p>
          <a:p>
            <a:endParaRPr lang="ru-RU" sz="36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636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зрыв: 8 точек 7">
            <a:extLst>
              <a:ext uri="{FF2B5EF4-FFF2-40B4-BE49-F238E27FC236}">
                <a16:creationId xmlns:a16="http://schemas.microsoft.com/office/drawing/2014/main" id="{34C772A7-10CE-4DD3-8402-02EDC89B72DC}"/>
              </a:ext>
            </a:extLst>
          </p:cNvPr>
          <p:cNvSpPr/>
          <p:nvPr/>
        </p:nvSpPr>
        <p:spPr>
          <a:xfrm>
            <a:off x="6671733" y="413547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325х2</a:t>
            </a:r>
          </a:p>
        </p:txBody>
      </p:sp>
      <p:sp>
        <p:nvSpPr>
          <p:cNvPr id="9" name="Взрыв: 8 точек 8">
            <a:extLst>
              <a:ext uri="{FF2B5EF4-FFF2-40B4-BE49-F238E27FC236}">
                <a16:creationId xmlns:a16="http://schemas.microsoft.com/office/drawing/2014/main" id="{B9513563-0C9C-451B-80C5-4F69469134B4}"/>
              </a:ext>
            </a:extLst>
          </p:cNvPr>
          <p:cNvSpPr/>
          <p:nvPr/>
        </p:nvSpPr>
        <p:spPr>
          <a:xfrm>
            <a:off x="474135" y="598488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500х4</a:t>
            </a:r>
          </a:p>
        </p:txBody>
      </p:sp>
      <p:sp>
        <p:nvSpPr>
          <p:cNvPr id="10" name="Взрыв: 8 точек 9">
            <a:extLst>
              <a:ext uri="{FF2B5EF4-FFF2-40B4-BE49-F238E27FC236}">
                <a16:creationId xmlns:a16="http://schemas.microsoft.com/office/drawing/2014/main" id="{836B7147-0081-4A6B-A4FD-749FE4C5C5E7}"/>
              </a:ext>
            </a:extLst>
          </p:cNvPr>
          <p:cNvSpPr/>
          <p:nvPr/>
        </p:nvSpPr>
        <p:spPr>
          <a:xfrm>
            <a:off x="3454401" y="2183080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300х30</a:t>
            </a:r>
          </a:p>
        </p:txBody>
      </p:sp>
      <p:sp>
        <p:nvSpPr>
          <p:cNvPr id="11" name="Взрыв: 8 точек 10">
            <a:extLst>
              <a:ext uri="{FF2B5EF4-FFF2-40B4-BE49-F238E27FC236}">
                <a16:creationId xmlns:a16="http://schemas.microsoft.com/office/drawing/2014/main" id="{7A983221-22C1-4783-B641-A830B0A089C1}"/>
              </a:ext>
            </a:extLst>
          </p:cNvPr>
          <p:cNvSpPr/>
          <p:nvPr/>
        </p:nvSpPr>
        <p:spPr>
          <a:xfrm>
            <a:off x="9668934" y="467260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70х70</a:t>
            </a:r>
          </a:p>
        </p:txBody>
      </p:sp>
      <p:sp>
        <p:nvSpPr>
          <p:cNvPr id="12" name="Взрыв: 8 точек 11">
            <a:extLst>
              <a:ext uri="{FF2B5EF4-FFF2-40B4-BE49-F238E27FC236}">
                <a16:creationId xmlns:a16="http://schemas.microsoft.com/office/drawing/2014/main" id="{D42444D7-F943-46B6-811A-DA3A4755F5C9}"/>
              </a:ext>
            </a:extLst>
          </p:cNvPr>
          <p:cNvSpPr/>
          <p:nvPr/>
        </p:nvSpPr>
        <p:spPr>
          <a:xfrm>
            <a:off x="317504" y="2368021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х 555</a:t>
            </a:r>
          </a:p>
        </p:txBody>
      </p:sp>
      <p:sp>
        <p:nvSpPr>
          <p:cNvPr id="13" name="Взрыв: 8 точек 12">
            <a:extLst>
              <a:ext uri="{FF2B5EF4-FFF2-40B4-BE49-F238E27FC236}">
                <a16:creationId xmlns:a16="http://schemas.microsoft.com/office/drawing/2014/main" id="{A1089F8F-917F-41C0-BC06-3F667F659F46}"/>
              </a:ext>
            </a:extLst>
          </p:cNvPr>
          <p:cNvSpPr/>
          <p:nvPr/>
        </p:nvSpPr>
        <p:spPr>
          <a:xfrm>
            <a:off x="3572934" y="63387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600х5</a:t>
            </a:r>
          </a:p>
        </p:txBody>
      </p:sp>
      <p:sp>
        <p:nvSpPr>
          <p:cNvPr id="14" name="Взрыв: 8 точек 13">
            <a:extLst>
              <a:ext uri="{FF2B5EF4-FFF2-40B4-BE49-F238E27FC236}">
                <a16:creationId xmlns:a16="http://schemas.microsoft.com/office/drawing/2014/main" id="{6172FB46-801A-48E8-ACDA-1B46014ECF4D}"/>
              </a:ext>
            </a:extLst>
          </p:cNvPr>
          <p:cNvSpPr/>
          <p:nvPr/>
        </p:nvSpPr>
        <p:spPr>
          <a:xfrm>
            <a:off x="6591298" y="2368021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500 х50</a:t>
            </a:r>
          </a:p>
        </p:txBody>
      </p:sp>
      <p:sp>
        <p:nvSpPr>
          <p:cNvPr id="15" name="Взрыв: 8 точек 14">
            <a:extLst>
              <a:ext uri="{FF2B5EF4-FFF2-40B4-BE49-F238E27FC236}">
                <a16:creationId xmlns:a16="http://schemas.microsoft.com/office/drawing/2014/main" id="{08F16EFB-A026-44A5-ABEF-BA25976EF6C3}"/>
              </a:ext>
            </a:extLst>
          </p:cNvPr>
          <p:cNvSpPr/>
          <p:nvPr/>
        </p:nvSpPr>
        <p:spPr>
          <a:xfrm>
            <a:off x="9537698" y="2851675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900 х 9</a:t>
            </a:r>
          </a:p>
        </p:txBody>
      </p:sp>
      <p:sp>
        <p:nvSpPr>
          <p:cNvPr id="16" name="Взрыв: 8 точек 15">
            <a:extLst>
              <a:ext uri="{FF2B5EF4-FFF2-40B4-BE49-F238E27FC236}">
                <a16:creationId xmlns:a16="http://schemas.microsoft.com/office/drawing/2014/main" id="{C83772B1-A85F-4447-9F1C-287D7594DFBA}"/>
              </a:ext>
            </a:extLst>
          </p:cNvPr>
          <p:cNvSpPr/>
          <p:nvPr/>
        </p:nvSpPr>
        <p:spPr>
          <a:xfrm>
            <a:off x="1926166" y="3952613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60х60</a:t>
            </a:r>
          </a:p>
        </p:txBody>
      </p:sp>
      <p:sp>
        <p:nvSpPr>
          <p:cNvPr id="5" name="Ромб 4">
            <a:extLst>
              <a:ext uri="{FF2B5EF4-FFF2-40B4-BE49-F238E27FC236}">
                <a16:creationId xmlns:a16="http://schemas.microsoft.com/office/drawing/2014/main" id="{676CF6A0-7B8E-44DA-96A4-5E0A9C0B8F45}"/>
              </a:ext>
            </a:extLst>
          </p:cNvPr>
          <p:cNvSpPr/>
          <p:nvPr/>
        </p:nvSpPr>
        <p:spPr>
          <a:xfrm>
            <a:off x="2586568" y="1628780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л</a:t>
            </a:r>
          </a:p>
        </p:txBody>
      </p:sp>
      <p:sp>
        <p:nvSpPr>
          <p:cNvPr id="18" name="Ромб 17">
            <a:extLst>
              <a:ext uri="{FF2B5EF4-FFF2-40B4-BE49-F238E27FC236}">
                <a16:creationId xmlns:a16="http://schemas.microsoft.com/office/drawing/2014/main" id="{FDF760AE-251C-419B-BD1F-CEF9FFA7A89F}"/>
              </a:ext>
            </a:extLst>
          </p:cNvPr>
          <p:cNvSpPr/>
          <p:nvPr/>
        </p:nvSpPr>
        <p:spPr>
          <a:xfrm>
            <a:off x="6599284" y="5665228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</a:t>
            </a:r>
          </a:p>
        </p:txBody>
      </p:sp>
      <p:sp>
        <p:nvSpPr>
          <p:cNvPr id="19" name="Ромб 18">
            <a:extLst>
              <a:ext uri="{FF2B5EF4-FFF2-40B4-BE49-F238E27FC236}">
                <a16:creationId xmlns:a16="http://schemas.microsoft.com/office/drawing/2014/main" id="{75908D99-8565-4645-8548-003742176E04}"/>
              </a:ext>
            </a:extLst>
          </p:cNvPr>
          <p:cNvSpPr/>
          <p:nvPr/>
        </p:nvSpPr>
        <p:spPr>
          <a:xfrm>
            <a:off x="1327133" y="4634835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р</a:t>
            </a:r>
          </a:p>
        </p:txBody>
      </p:sp>
      <p:sp>
        <p:nvSpPr>
          <p:cNvPr id="20" name="Ромб 19">
            <a:extLst>
              <a:ext uri="{FF2B5EF4-FFF2-40B4-BE49-F238E27FC236}">
                <a16:creationId xmlns:a16="http://schemas.microsoft.com/office/drawing/2014/main" id="{9FBD8931-CF89-479B-81A2-E4AF0ABAAF22}"/>
              </a:ext>
            </a:extLst>
          </p:cNvPr>
          <p:cNvSpPr/>
          <p:nvPr/>
        </p:nvSpPr>
        <p:spPr>
          <a:xfrm>
            <a:off x="3691467" y="1246926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</a:t>
            </a:r>
          </a:p>
        </p:txBody>
      </p:sp>
      <p:sp>
        <p:nvSpPr>
          <p:cNvPr id="21" name="Ромб 20">
            <a:extLst>
              <a:ext uri="{FF2B5EF4-FFF2-40B4-BE49-F238E27FC236}">
                <a16:creationId xmlns:a16="http://schemas.microsoft.com/office/drawing/2014/main" id="{C7C25347-6578-4B30-8781-EB3613312352}"/>
              </a:ext>
            </a:extLst>
          </p:cNvPr>
          <p:cNvSpPr/>
          <p:nvPr/>
        </p:nvSpPr>
        <p:spPr>
          <a:xfrm>
            <a:off x="2997201" y="2847439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е</a:t>
            </a:r>
          </a:p>
        </p:txBody>
      </p:sp>
      <p:sp>
        <p:nvSpPr>
          <p:cNvPr id="22" name="Ромб 21">
            <a:extLst>
              <a:ext uri="{FF2B5EF4-FFF2-40B4-BE49-F238E27FC236}">
                <a16:creationId xmlns:a16="http://schemas.microsoft.com/office/drawing/2014/main" id="{2C335F4F-31BB-4C05-B418-98DEDADBD33F}"/>
              </a:ext>
            </a:extLst>
          </p:cNvPr>
          <p:cNvSpPr/>
          <p:nvPr/>
        </p:nvSpPr>
        <p:spPr>
          <a:xfrm>
            <a:off x="7080249" y="4027224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Ь</a:t>
            </a:r>
          </a:p>
        </p:txBody>
      </p:sp>
      <p:sp>
        <p:nvSpPr>
          <p:cNvPr id="24" name="Ромб 23">
            <a:extLst>
              <a:ext uri="{FF2B5EF4-FFF2-40B4-BE49-F238E27FC236}">
                <a16:creationId xmlns:a16="http://schemas.microsoft.com/office/drawing/2014/main" id="{6E996061-83CC-4D82-9FB7-FB08A029653A}"/>
              </a:ext>
            </a:extLst>
          </p:cNvPr>
          <p:cNvSpPr/>
          <p:nvPr/>
        </p:nvSpPr>
        <p:spPr>
          <a:xfrm>
            <a:off x="9537698" y="3952613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</a:t>
            </a:r>
          </a:p>
        </p:txBody>
      </p:sp>
      <p:sp>
        <p:nvSpPr>
          <p:cNvPr id="25" name="Ромб 24">
            <a:extLst>
              <a:ext uri="{FF2B5EF4-FFF2-40B4-BE49-F238E27FC236}">
                <a16:creationId xmlns:a16="http://schemas.microsoft.com/office/drawing/2014/main" id="{CE397511-1CE9-4120-943B-31230AB154D2}"/>
              </a:ext>
            </a:extLst>
          </p:cNvPr>
          <p:cNvSpPr/>
          <p:nvPr/>
        </p:nvSpPr>
        <p:spPr>
          <a:xfrm>
            <a:off x="9650941" y="1614487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т</a:t>
            </a:r>
          </a:p>
        </p:txBody>
      </p:sp>
      <p:sp>
        <p:nvSpPr>
          <p:cNvPr id="26" name="Ромб 25">
            <a:extLst>
              <a:ext uri="{FF2B5EF4-FFF2-40B4-BE49-F238E27FC236}">
                <a16:creationId xmlns:a16="http://schemas.microsoft.com/office/drawing/2014/main" id="{3C23FA87-F20E-45B4-B8CE-2F83D2A7B455}"/>
              </a:ext>
            </a:extLst>
          </p:cNvPr>
          <p:cNvSpPr/>
          <p:nvPr/>
        </p:nvSpPr>
        <p:spPr>
          <a:xfrm>
            <a:off x="6317194" y="1134798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и</a:t>
            </a:r>
          </a:p>
        </p:txBody>
      </p:sp>
      <p:sp>
        <p:nvSpPr>
          <p:cNvPr id="27" name="Ромб 26">
            <a:extLst>
              <a:ext uri="{FF2B5EF4-FFF2-40B4-BE49-F238E27FC236}">
                <a16:creationId xmlns:a16="http://schemas.microsoft.com/office/drawing/2014/main" id="{7FDEF8AD-7EB4-4D11-AD00-76A49E357075}"/>
              </a:ext>
            </a:extLst>
          </p:cNvPr>
          <p:cNvSpPr/>
          <p:nvPr/>
        </p:nvSpPr>
        <p:spPr>
          <a:xfrm>
            <a:off x="6118226" y="2477828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т</a:t>
            </a:r>
          </a:p>
        </p:txBody>
      </p:sp>
      <p:sp>
        <p:nvSpPr>
          <p:cNvPr id="32" name="Взрыв: 8 точек 31">
            <a:extLst>
              <a:ext uri="{FF2B5EF4-FFF2-40B4-BE49-F238E27FC236}">
                <a16:creationId xmlns:a16="http://schemas.microsoft.com/office/drawing/2014/main" id="{6311FE7B-B091-44AD-873E-9E941DC52ACB}"/>
              </a:ext>
            </a:extLst>
          </p:cNvPr>
          <p:cNvSpPr/>
          <p:nvPr/>
        </p:nvSpPr>
        <p:spPr>
          <a:xfrm>
            <a:off x="4872566" y="3622147"/>
            <a:ext cx="2523066" cy="1769533"/>
          </a:xfrm>
          <a:prstGeom prst="irregularSeal1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222х5</a:t>
            </a:r>
          </a:p>
        </p:txBody>
      </p:sp>
      <p:sp>
        <p:nvSpPr>
          <p:cNvPr id="33" name="Ромб 32">
            <a:extLst>
              <a:ext uri="{FF2B5EF4-FFF2-40B4-BE49-F238E27FC236}">
                <a16:creationId xmlns:a16="http://schemas.microsoft.com/office/drawing/2014/main" id="{A25AF027-4E60-4E70-AB69-DE2455D33618}"/>
              </a:ext>
            </a:extLst>
          </p:cNvPr>
          <p:cNvSpPr/>
          <p:nvPr/>
        </p:nvSpPr>
        <p:spPr>
          <a:xfrm>
            <a:off x="3424878" y="5700978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т</a:t>
            </a:r>
          </a:p>
        </p:txBody>
      </p:sp>
      <p:sp>
        <p:nvSpPr>
          <p:cNvPr id="34" name="Ромб 33">
            <a:extLst>
              <a:ext uri="{FF2B5EF4-FFF2-40B4-BE49-F238E27FC236}">
                <a16:creationId xmlns:a16="http://schemas.microsoft.com/office/drawing/2014/main" id="{22E4A43D-8EDA-40C8-BC91-DBC85FA52F0E}"/>
              </a:ext>
            </a:extLst>
          </p:cNvPr>
          <p:cNvSpPr/>
          <p:nvPr/>
        </p:nvSpPr>
        <p:spPr>
          <a:xfrm>
            <a:off x="4055644" y="5711562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е</a:t>
            </a:r>
          </a:p>
        </p:txBody>
      </p:sp>
      <p:sp>
        <p:nvSpPr>
          <p:cNvPr id="35" name="Ромб 34">
            <a:extLst>
              <a:ext uri="{FF2B5EF4-FFF2-40B4-BE49-F238E27FC236}">
                <a16:creationId xmlns:a16="http://schemas.microsoft.com/office/drawing/2014/main" id="{4F980E39-CF8F-4542-AF04-92CC254E3F42}"/>
              </a:ext>
            </a:extLst>
          </p:cNvPr>
          <p:cNvSpPr/>
          <p:nvPr/>
        </p:nvSpPr>
        <p:spPr>
          <a:xfrm>
            <a:off x="4686410" y="5687826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а</a:t>
            </a:r>
          </a:p>
        </p:txBody>
      </p:sp>
      <p:sp>
        <p:nvSpPr>
          <p:cNvPr id="36" name="Ромб 35">
            <a:extLst>
              <a:ext uri="{FF2B5EF4-FFF2-40B4-BE49-F238E27FC236}">
                <a16:creationId xmlns:a16="http://schemas.microsoft.com/office/drawing/2014/main" id="{EAFED60D-B73C-434E-AC43-CFCCC2370963}"/>
              </a:ext>
            </a:extLst>
          </p:cNvPr>
          <p:cNvSpPr/>
          <p:nvPr/>
        </p:nvSpPr>
        <p:spPr>
          <a:xfrm>
            <a:off x="5307200" y="5703844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т</a:t>
            </a:r>
          </a:p>
        </p:txBody>
      </p:sp>
      <p:sp>
        <p:nvSpPr>
          <p:cNvPr id="37" name="Ромб 36">
            <a:extLst>
              <a:ext uri="{FF2B5EF4-FFF2-40B4-BE49-F238E27FC236}">
                <a16:creationId xmlns:a16="http://schemas.microsoft.com/office/drawing/2014/main" id="{1B1981DA-41F5-4150-AD9E-4FBF828299DB}"/>
              </a:ext>
            </a:extLst>
          </p:cNvPr>
          <p:cNvSpPr/>
          <p:nvPr/>
        </p:nvSpPr>
        <p:spPr>
          <a:xfrm>
            <a:off x="5988470" y="5665228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р</a:t>
            </a:r>
          </a:p>
        </p:txBody>
      </p:sp>
      <p:sp>
        <p:nvSpPr>
          <p:cNvPr id="38" name="Солнце 37">
            <a:extLst>
              <a:ext uri="{FF2B5EF4-FFF2-40B4-BE49-F238E27FC236}">
                <a16:creationId xmlns:a16="http://schemas.microsoft.com/office/drawing/2014/main" id="{CA7F0B1D-2680-478C-A5BE-3E405488705C}"/>
              </a:ext>
            </a:extLst>
          </p:cNvPr>
          <p:cNvSpPr/>
          <p:nvPr/>
        </p:nvSpPr>
        <p:spPr>
          <a:xfrm>
            <a:off x="855134" y="5907087"/>
            <a:ext cx="880534" cy="819947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>
            <a:extLst>
              <a:ext uri="{FF2B5EF4-FFF2-40B4-BE49-F238E27FC236}">
                <a16:creationId xmlns:a16="http://schemas.microsoft.com/office/drawing/2014/main" id="{FDF760AE-251C-419B-BD1F-CEF9FFA7A89F}"/>
              </a:ext>
            </a:extLst>
          </p:cNvPr>
          <p:cNvSpPr/>
          <p:nvPr/>
        </p:nvSpPr>
        <p:spPr>
          <a:xfrm>
            <a:off x="7219985" y="5686428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л</a:t>
            </a:r>
          </a:p>
        </p:txBody>
      </p:sp>
      <p:sp>
        <p:nvSpPr>
          <p:cNvPr id="40" name="Ромб 39">
            <a:extLst>
              <a:ext uri="{FF2B5EF4-FFF2-40B4-BE49-F238E27FC236}">
                <a16:creationId xmlns:a16="http://schemas.microsoft.com/office/drawing/2014/main" id="{C7C25347-6578-4B30-8781-EB3613312352}"/>
              </a:ext>
            </a:extLst>
          </p:cNvPr>
          <p:cNvSpPr/>
          <p:nvPr/>
        </p:nvSpPr>
        <p:spPr>
          <a:xfrm>
            <a:off x="41697" y="3426817"/>
            <a:ext cx="630766" cy="95937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б</a:t>
            </a:r>
          </a:p>
        </p:txBody>
      </p:sp>
      <p:pic>
        <p:nvPicPr>
          <p:cNvPr id="39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56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DF0F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5F9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5F9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5F9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5F9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5F9"/>
                                      </p:to>
                                    </p:animClr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F5F9"/>
                                      </p:to>
                                    </p:animClr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4" grpId="1" animBg="1"/>
      <p:bldP spid="25" grpId="0" animBg="1"/>
      <p:bldP spid="26" grpId="1" animBg="1"/>
      <p:bldP spid="2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0" grpId="0" animBg="1"/>
      <p:bldP spid="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297" y="459162"/>
            <a:ext cx="10515600" cy="4351338"/>
          </a:xfrm>
        </p:spPr>
        <p:txBody>
          <a:bodyPr>
            <a:normAutofit/>
          </a:bodyPr>
          <a:lstStyle/>
          <a:p>
            <a:endParaRPr lang="ru-RU" sz="3600" dirty="0">
              <a:ln>
                <a:solidFill>
                  <a:srgbClr val="E010AA"/>
                </a:solidFill>
              </a:ln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</a:rPr>
              <a:t>С чего или кого по утверждению Станиславского начинается театр.</a:t>
            </a:r>
          </a:p>
          <a:p>
            <a:pPr marL="0" indent="0">
              <a:buNone/>
            </a:pPr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</a:rPr>
              <a:t> Составь афоризм из данных слов </a:t>
            </a:r>
            <a:endParaRPr lang="ru-RU" sz="3600" dirty="0">
              <a:ln>
                <a:solidFill>
                  <a:srgbClr val="E010AA"/>
                </a:solidFill>
              </a:ln>
              <a:solidFill>
                <a:schemeClr val="bg1"/>
              </a:solidFill>
            </a:endParaRPr>
          </a:p>
          <a:p>
            <a:endParaRPr lang="ru-RU" sz="3600" dirty="0">
              <a:ln>
                <a:solidFill>
                  <a:srgbClr val="E010AA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3625" y="3352701"/>
            <a:ext cx="8613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С  НАЧИНАЕТСЯ  ТЕАТР  ВЕШАЛКИ 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0501" y="4647245"/>
            <a:ext cx="8266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ТЕАТР НАЧИНАЕТСЯ С ВЕШАЛКИ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Солнце 5">
            <a:extLst>
              <a:ext uri="{FF2B5EF4-FFF2-40B4-BE49-F238E27FC236}">
                <a16:creationId xmlns:a16="http://schemas.microsoft.com/office/drawing/2014/main" id="{CA7F0B1D-2680-478C-A5BE-3E405488705C}"/>
              </a:ext>
            </a:extLst>
          </p:cNvPr>
          <p:cNvSpPr/>
          <p:nvPr/>
        </p:nvSpPr>
        <p:spPr>
          <a:xfrm>
            <a:off x="1000412" y="4709985"/>
            <a:ext cx="709302" cy="583591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22 (700x674, 493Kb)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085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1157" y="1765965"/>
            <a:ext cx="9262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https://kartinkin.net/pics/uploads/posts/2022-08/1660802255_4-kartinkin-net-p-fon-detskii-teatr-krasivo-4.jpg</a:t>
            </a:r>
            <a:r>
              <a:rPr lang="ru-RU" sz="1400" b="1" dirty="0">
                <a:solidFill>
                  <a:schemeClr val="bg1"/>
                </a:solidFill>
              </a:rPr>
              <a:t>  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1157" y="2016774"/>
            <a:ext cx="984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https://cdnn21.img.ria.ru/images/153144/84/1531448400_0:0:2831:2048_1600x0_80_0_0_df37ba0134b2d2841103dd1ce28ca3e8.jpg</a:t>
            </a:r>
            <a:r>
              <a:rPr lang="ru-RU" sz="14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1157" y="2259706"/>
            <a:ext cx="64115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https://i.pinimg.com/originals/21/a0/b4/21a0b4b2f2f40cb4f3d233cc7253651b.jpg</a:t>
            </a:r>
            <a:r>
              <a:rPr lang="ru-RU" sz="1400" b="1" dirty="0">
                <a:solidFill>
                  <a:schemeClr val="bg1"/>
                </a:solidFill>
              </a:rPr>
              <a:t>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11156" y="2501792"/>
            <a:ext cx="28407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https://cdn.culture.ru/c/522461.jpg</a:t>
            </a:r>
            <a:r>
              <a:rPr lang="ru-RU" sz="1400" b="1">
                <a:solidFill>
                  <a:schemeClr val="bg1"/>
                </a:solidFill>
              </a:rPr>
              <a:t>      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1157" y="2744724"/>
            <a:ext cx="984635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https://orchestra-oka.ru/public/files/veskan/little-boy-playing-hamlet-in-a-school-play-holdin-vector-6147607.jpg</a:t>
            </a:r>
            <a:r>
              <a:rPr lang="ru-RU" sz="1400" b="1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1157" y="2929406"/>
            <a:ext cx="100489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https://w7.pngwing.com/pngs/110/481/png-transparent-woman-holding-makeup-brushes-illustration-make-up-artist-cosmetics-beauty-parlour-female-makeup-artist-service-hand-fashion.png</a:t>
            </a:r>
            <a:r>
              <a:rPr lang="ru-RU" sz="1400" b="1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1156" y="3391071"/>
            <a:ext cx="92620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https://heaclub.ru/tim/924a7ecf1d3dca38c64aadd43a9cc30f/v-takom-spektakle-vozmozhno-potrebuetsya-sufler.jpg</a:t>
            </a:r>
            <a:r>
              <a:rPr lang="ru-RU" sz="1400" b="1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78533" y="1242728"/>
            <a:ext cx="95326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https://e7.pngegg.com/pngimages/949/739/png-clipart-child-pencil-school-drawing-painting-others-child-pencil.png</a:t>
            </a:r>
            <a:r>
              <a:rPr lang="ru-RU" sz="1400" b="1" dirty="0">
                <a:solidFill>
                  <a:schemeClr val="bg1"/>
                </a:solidFill>
              </a:rPr>
              <a:t> 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11157" y="1509211"/>
            <a:ext cx="87531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https://kartinkin.net/pics/uploads/posts/2022-08/1660802337_67-kartinkin-net-p-fon-detskii-teatr-krasivo-73.jpg</a:t>
            </a:r>
            <a:r>
              <a:rPr lang="ru-RU" sz="1400" b="1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1155" y="3668086"/>
            <a:ext cx="101953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solidFill>
                  <a:schemeClr val="bg1"/>
                </a:solidFill>
              </a:rPr>
              <a:t>https://media1.thehungryjpeg.com/thumbs2/ori_3745353_8jnb9xtmnfaretkei51lozv35pilx4opmmc9xdty_sound-engineer-set-vector-man-woman-journalist-with-microphone-news-film-cinematography-journalism-television-audio-recording-process-professional-videography-studio-cartoon-illustration.jpg                                    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11154" y="4375988"/>
            <a:ext cx="1050016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https://photoshop-kopona.com/uploads/posts/2022-10/1666115044_7.jpg</a:t>
            </a:r>
            <a:r>
              <a:rPr lang="ru-RU" sz="14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4285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4657" y="1076728"/>
            <a:ext cx="6913225" cy="4351338"/>
          </a:xfrm>
        </p:spPr>
        <p:txBody>
          <a:bodyPr>
            <a:normAutofit lnSpcReduction="10000"/>
          </a:bodyPr>
          <a:lstStyle/>
          <a:p>
            <a:pPr algn="just"/>
            <a:endParaRPr lang="ru-RU" dirty="0">
              <a:solidFill>
                <a:srgbClr val="FFFF00"/>
              </a:solidFill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rgbClr val="FFFF00"/>
                </a:solidFill>
              </a:rPr>
              <a:t>Константин Сергеевич Станиславский </a:t>
            </a:r>
            <a:r>
              <a:rPr lang="ru-RU" dirty="0">
                <a:solidFill>
                  <a:srgbClr val="FFFF00"/>
                </a:solidFill>
              </a:rPr>
              <a:t>(настоящая фамилия —</a:t>
            </a:r>
            <a:r>
              <a:rPr lang="ru-RU" b="1" dirty="0">
                <a:solidFill>
                  <a:srgbClr val="FFFF00"/>
                </a:solidFill>
              </a:rPr>
              <a:t>Алексеев</a:t>
            </a:r>
            <a:r>
              <a:rPr lang="ru-RU" dirty="0">
                <a:solidFill>
                  <a:srgbClr val="FFFF00"/>
                </a:solidFill>
              </a:rPr>
              <a:t>; 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FFFF00"/>
                </a:solidFill>
              </a:rPr>
              <a:t>5 [17] января 1863, Российская империя — 7 августа 1938, Москва, СССР) — русский и советский театральный режиссёр, актёр, педагог, теоретик, реформатор театра. Константин Алексеев родился в многодетной (девять братьев и сестёр) в семье промышленника Сергея Владимировича Алексеева </a:t>
            </a:r>
          </a:p>
        </p:txBody>
      </p:sp>
      <p:pic>
        <p:nvPicPr>
          <p:cNvPr id="1026" name="Picture 2" descr="https://cdn.culture.ru/c/522461.jp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87" y="929997"/>
            <a:ext cx="3367971" cy="4644799"/>
          </a:xfrm>
          <a:prstGeom prst="rect">
            <a:avLst/>
          </a:prstGeom>
          <a:ln w="889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540565" y="5603472"/>
            <a:ext cx="1409700" cy="118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269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9FBF5DCB-F965-40AA-BBE8-4E99B24725E9}"/>
              </a:ext>
            </a:extLst>
          </p:cNvPr>
          <p:cNvSpPr txBox="1"/>
          <p:nvPr/>
        </p:nvSpPr>
        <p:spPr>
          <a:xfrm>
            <a:off x="386090" y="632284"/>
            <a:ext cx="1099311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</a:rPr>
              <a:t>Отгадай ребус и узнай, в каком городе родился Константин </a:t>
            </a:r>
            <a:r>
              <a:rPr lang="ru-RU" sz="4400" b="1" dirty="0" err="1">
                <a:ln>
                  <a:solidFill>
                    <a:srgbClr val="E010AA"/>
                  </a:solidFill>
                </a:ln>
                <a:solidFill>
                  <a:schemeClr val="bg1"/>
                </a:solidFill>
              </a:rPr>
              <a:t>Станиславкий</a:t>
            </a:r>
            <a:endParaRPr lang="ru-RU" sz="44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4D69947-31B8-4CAA-8F66-E69FE353F451}"/>
              </a:ext>
            </a:extLst>
          </p:cNvPr>
          <p:cNvSpPr txBox="1"/>
          <p:nvPr/>
        </p:nvSpPr>
        <p:spPr>
          <a:xfrm>
            <a:off x="3627053" y="5422470"/>
            <a:ext cx="61367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i="1" spc="2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Москва</a:t>
            </a:r>
            <a:endParaRPr lang="ru-RU" sz="60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554" y="2324355"/>
            <a:ext cx="5915377" cy="2852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лнце 5">
            <a:extLst>
              <a:ext uri="{FF2B5EF4-FFF2-40B4-BE49-F238E27FC236}">
                <a16:creationId xmlns:a16="http://schemas.microsoft.com/office/drawing/2014/main" id="{CA7F0B1D-2680-478C-A5BE-3E405488705C}"/>
              </a:ext>
            </a:extLst>
          </p:cNvPr>
          <p:cNvSpPr/>
          <p:nvPr/>
        </p:nvSpPr>
        <p:spPr>
          <a:xfrm>
            <a:off x="1927020" y="5520327"/>
            <a:ext cx="880534" cy="819947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540565" y="5603472"/>
            <a:ext cx="1409700" cy="118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38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6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839282B-AF72-4EA3-B455-C181530F65FC}"/>
              </a:ext>
            </a:extLst>
          </p:cNvPr>
          <p:cNvSpPr txBox="1"/>
          <p:nvPr/>
        </p:nvSpPr>
        <p:spPr>
          <a:xfrm>
            <a:off x="93133" y="439998"/>
            <a:ext cx="1164166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1898 году К. Станиславский вместе с Владимиром Немировичем Данченко основал театр. </a:t>
            </a:r>
          </a:p>
          <a:p>
            <a:pPr algn="ctr"/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Расшифруй слова,  узнай называние театра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8BAE1E1C-2565-41BD-BA21-C1BABA732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789877"/>
              </p:ext>
            </p:extLst>
          </p:nvPr>
        </p:nvGraphicFramePr>
        <p:xfrm>
          <a:off x="277987" y="2546895"/>
          <a:ext cx="11746091" cy="1028446"/>
        </p:xfrm>
        <a:graphic>
          <a:graphicData uri="http://schemas.openxmlformats.org/drawingml/2006/table">
            <a:tbl>
              <a:tblPr firstRow="1" firstCol="1" bandRow="1">
                <a:effectLst>
                  <a:reflection blurRad="6350" stA="50000" endA="300" endPos="55500" dist="50800" dir="5400000" sy="-100000" algn="bl" rotWithShape="0"/>
                </a:effectLst>
                <a:tableStyleId>{BDBED569-4797-4DF1-A0F4-6AAB3CD982D8}</a:tableStyleId>
              </a:tblPr>
              <a:tblGrid>
                <a:gridCol w="653822">
                  <a:extLst>
                    <a:ext uri="{9D8B030D-6E8A-4147-A177-3AD203B41FA5}">
                      <a16:colId xmlns:a16="http://schemas.microsoft.com/office/drawing/2014/main" val="1140580141"/>
                    </a:ext>
                  </a:extLst>
                </a:gridCol>
                <a:gridCol w="649281">
                  <a:extLst>
                    <a:ext uri="{9D8B030D-6E8A-4147-A177-3AD203B41FA5}">
                      <a16:colId xmlns:a16="http://schemas.microsoft.com/office/drawing/2014/main" val="809998419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845673659"/>
                    </a:ext>
                  </a:extLst>
                </a:gridCol>
                <a:gridCol w="649281">
                  <a:extLst>
                    <a:ext uri="{9D8B030D-6E8A-4147-A177-3AD203B41FA5}">
                      <a16:colId xmlns:a16="http://schemas.microsoft.com/office/drawing/2014/main" val="3548087815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1273562197"/>
                    </a:ext>
                  </a:extLst>
                </a:gridCol>
                <a:gridCol w="649281">
                  <a:extLst>
                    <a:ext uri="{9D8B030D-6E8A-4147-A177-3AD203B41FA5}">
                      <a16:colId xmlns:a16="http://schemas.microsoft.com/office/drawing/2014/main" val="2049384430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3683052901"/>
                    </a:ext>
                  </a:extLst>
                </a:gridCol>
                <a:gridCol w="649281">
                  <a:extLst>
                    <a:ext uri="{9D8B030D-6E8A-4147-A177-3AD203B41FA5}">
                      <a16:colId xmlns:a16="http://schemas.microsoft.com/office/drawing/2014/main" val="1632336845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2247110570"/>
                    </a:ext>
                  </a:extLst>
                </a:gridCol>
                <a:gridCol w="649281">
                  <a:extLst>
                    <a:ext uri="{9D8B030D-6E8A-4147-A177-3AD203B41FA5}">
                      <a16:colId xmlns:a16="http://schemas.microsoft.com/office/drawing/2014/main" val="2331950853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3991257359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3699400677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3308309844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2379693191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729058746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3651476997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1285025451"/>
                    </a:ext>
                  </a:extLst>
                </a:gridCol>
                <a:gridCol w="653822">
                  <a:extLst>
                    <a:ext uri="{9D8B030D-6E8A-4147-A177-3AD203B41FA5}">
                      <a16:colId xmlns:a16="http://schemas.microsoft.com/office/drawing/2014/main" val="841277519"/>
                    </a:ext>
                  </a:extLst>
                </a:gridCol>
              </a:tblGrid>
              <a:tr h="394669">
                <a:tc>
                  <a:txBody>
                    <a:bodyPr/>
                    <a:lstStyle/>
                    <a:p>
                      <a:pPr marL="1854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3835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335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43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43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1145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43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2245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653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6055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70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54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54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54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54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54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54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5420" algn="ctr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33561651"/>
                  </a:ext>
                </a:extLst>
              </a:tr>
              <a:tr h="394669">
                <a:tc>
                  <a:txBody>
                    <a:bodyPr/>
                    <a:lstStyle/>
                    <a:p>
                      <a:pPr marL="17018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273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ж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о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5590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н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7114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м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162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д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ы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64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х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с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446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е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7970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у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т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к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з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ж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л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ct val="107000"/>
                        </a:lnSpc>
                        <a:spcBef>
                          <a:spcPts val="10"/>
                        </a:spcBef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FFFF00"/>
                          </a:solidFill>
                          <a:effectLst>
                            <a:glow rad="2286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й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0638014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2B23635-0E98-43EE-999B-072D0F8EE55A}"/>
              </a:ext>
            </a:extLst>
          </p:cNvPr>
          <p:cNvSpPr txBox="1"/>
          <p:nvPr/>
        </p:nvSpPr>
        <p:spPr>
          <a:xfrm>
            <a:off x="522105" y="3897843"/>
            <a:ext cx="116416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18,1,17,14,1,7,17,14,15,6                13,9,2,1,12,3,17,4,7,3,16,16,8,6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7BCDC7-8699-4BEF-BF44-6342A5A37A8A}"/>
              </a:ext>
            </a:extLst>
          </p:cNvPr>
          <p:cNvSpPr txBox="1"/>
          <p:nvPr/>
        </p:nvSpPr>
        <p:spPr>
          <a:xfrm>
            <a:off x="1402639" y="5187760"/>
            <a:ext cx="1078936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spc="-2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Московский  художественный</a:t>
            </a:r>
          </a:p>
          <a:p>
            <a:pPr algn="ctr"/>
            <a:r>
              <a:rPr lang="ru-RU" sz="4800" b="1" spc="-2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театр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олнце 10">
            <a:extLst>
              <a:ext uri="{FF2B5EF4-FFF2-40B4-BE49-F238E27FC236}">
                <a16:creationId xmlns:a16="http://schemas.microsoft.com/office/drawing/2014/main" id="{5520787A-17EF-4EA6-B1D9-1DBDF35119B6}"/>
              </a:ext>
            </a:extLst>
          </p:cNvPr>
          <p:cNvSpPr/>
          <p:nvPr/>
        </p:nvSpPr>
        <p:spPr>
          <a:xfrm>
            <a:off x="522105" y="5337309"/>
            <a:ext cx="880534" cy="819947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540565" y="5603472"/>
            <a:ext cx="1409700" cy="118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02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228" y="558769"/>
            <a:ext cx="11832772" cy="1325563"/>
          </a:xfrm>
        </p:spPr>
        <p:txBody>
          <a:bodyPr>
            <a:noAutofit/>
          </a:bodyPr>
          <a:lstStyle/>
          <a:p>
            <a:br>
              <a:rPr lang="ru-RU" sz="32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br>
              <a:rPr lang="ru-RU" sz="32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2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Станиславский является создателем знаменитой Системы, всемирно признанного метода бучения…………………………………. мастерству, заложив фундамент современной науки о театре. Собери слово из букв. Измени форму слова и запиши его вместо точек. </a:t>
            </a:r>
            <a:br>
              <a:rPr lang="ru-RU" sz="32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3200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Куб 3"/>
          <p:cNvSpPr/>
          <p:nvPr/>
        </p:nvSpPr>
        <p:spPr>
          <a:xfrm>
            <a:off x="1763486" y="2825999"/>
            <a:ext cx="1080000" cy="1080000"/>
          </a:xfrm>
          <a:prstGeom prst="cube">
            <a:avLst/>
          </a:prstGeom>
          <a:solidFill>
            <a:srgbClr val="FF0000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FF00"/>
                </a:solidFill>
              </a:rPr>
              <a:t>Ё</a:t>
            </a:r>
          </a:p>
        </p:txBody>
      </p:sp>
      <p:sp>
        <p:nvSpPr>
          <p:cNvPr id="5" name="Куб 4"/>
          <p:cNvSpPr/>
          <p:nvPr/>
        </p:nvSpPr>
        <p:spPr>
          <a:xfrm>
            <a:off x="3510643" y="3365999"/>
            <a:ext cx="1080000" cy="1080000"/>
          </a:xfrm>
          <a:prstGeom prst="cube">
            <a:avLst/>
          </a:prstGeom>
          <a:solidFill>
            <a:srgbClr val="FF0000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FF00"/>
                </a:solidFill>
              </a:rPr>
              <a:t>т</a:t>
            </a:r>
          </a:p>
        </p:txBody>
      </p:sp>
      <p:sp>
        <p:nvSpPr>
          <p:cNvPr id="6" name="Куб 5"/>
          <p:cNvSpPr/>
          <p:nvPr/>
        </p:nvSpPr>
        <p:spPr>
          <a:xfrm>
            <a:off x="5360807" y="2752724"/>
            <a:ext cx="1080000" cy="1080000"/>
          </a:xfrm>
          <a:prstGeom prst="cube">
            <a:avLst/>
          </a:prstGeom>
          <a:solidFill>
            <a:srgbClr val="FF0000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FF00"/>
                </a:solidFill>
              </a:rPr>
              <a:t>а</a:t>
            </a:r>
          </a:p>
        </p:txBody>
      </p:sp>
      <p:sp>
        <p:nvSpPr>
          <p:cNvPr id="7" name="Куб 6"/>
          <p:cNvSpPr/>
          <p:nvPr/>
        </p:nvSpPr>
        <p:spPr>
          <a:xfrm>
            <a:off x="7210971" y="2996494"/>
            <a:ext cx="1080000" cy="1080000"/>
          </a:xfrm>
          <a:prstGeom prst="cube">
            <a:avLst/>
          </a:prstGeom>
          <a:solidFill>
            <a:srgbClr val="FF0000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FF00"/>
                </a:solidFill>
              </a:rPr>
              <a:t>к</a:t>
            </a:r>
          </a:p>
        </p:txBody>
      </p:sp>
      <p:sp>
        <p:nvSpPr>
          <p:cNvPr id="8" name="Куб 7"/>
          <p:cNvSpPr/>
          <p:nvPr/>
        </p:nvSpPr>
        <p:spPr>
          <a:xfrm>
            <a:off x="9037188" y="2450643"/>
            <a:ext cx="1080000" cy="1080000"/>
          </a:xfrm>
          <a:prstGeom prst="cube">
            <a:avLst/>
          </a:prstGeom>
          <a:solidFill>
            <a:srgbClr val="FF0000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FFFF00"/>
                </a:solidFill>
              </a:rPr>
              <a:t>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7BCDC7-8699-4BEF-BF44-6342A5A37A8A}"/>
              </a:ext>
            </a:extLst>
          </p:cNvPr>
          <p:cNvSpPr txBox="1"/>
          <p:nvPr/>
        </p:nvSpPr>
        <p:spPr>
          <a:xfrm>
            <a:off x="2636388" y="4404905"/>
            <a:ext cx="671512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spc="-2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актер</a:t>
            </a:r>
          </a:p>
          <a:p>
            <a:pPr algn="ctr"/>
            <a:r>
              <a:rPr lang="ru-RU" sz="7200" b="1" spc="-2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актерского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олнце 9">
            <a:extLst>
              <a:ext uri="{FF2B5EF4-FFF2-40B4-BE49-F238E27FC236}">
                <a16:creationId xmlns:a16="http://schemas.microsoft.com/office/drawing/2014/main" id="{5520787A-17EF-4EA6-B1D9-1DBDF35119B6}"/>
              </a:ext>
            </a:extLst>
          </p:cNvPr>
          <p:cNvSpPr/>
          <p:nvPr/>
        </p:nvSpPr>
        <p:spPr>
          <a:xfrm>
            <a:off x="522105" y="5337309"/>
            <a:ext cx="880534" cy="819947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540565" y="5603472"/>
            <a:ext cx="1409700" cy="118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13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 descr="https://upload.wikimedia.org/wikipedia/commons/thumb/c/ca/Michael_Glinka.jpg/170px-Michael_Glin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92" y="3078042"/>
            <a:ext cx="1708224" cy="2450500"/>
          </a:xfrm>
          <a:prstGeom prst="rect">
            <a:avLst/>
          </a:prstGeom>
          <a:ln w="88900" cap="sq" cmpd="thickThin">
            <a:solidFill>
              <a:srgbClr val="E010A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439769" y="6027718"/>
            <a:ext cx="3378301" cy="55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Михаил Иванович Глинка</a:t>
            </a:r>
            <a:endParaRPr kumimoji="0" lang="ru-RU" altLang="ru-RU" sz="3200" b="0" i="0" u="none" strike="noStrike" cap="none" normalizeH="0" baseline="0" dirty="0">
              <a:ln>
                <a:noFill/>
              </a:ln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6" name="Picture 8" descr="Feodor Chaliapin sign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891" y="3099730"/>
            <a:ext cx="1613699" cy="2456115"/>
          </a:xfrm>
          <a:prstGeom prst="rect">
            <a:avLst/>
          </a:prstGeom>
          <a:ln w="88900" cap="sq" cmpd="thickThin">
            <a:solidFill>
              <a:srgbClr val="E010AA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8245975" y="6055805"/>
            <a:ext cx="3191533" cy="559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Фёдор Иванович Шаляпин</a:t>
            </a:r>
            <a:endParaRPr kumimoji="0" lang="ru-RU" altLang="ru-RU" sz="2800" b="0" i="0" u="none" strike="noStrike" cap="none" normalizeH="0" baseline="0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750693" y="4303292"/>
            <a:ext cx="3640234" cy="64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</a:rPr>
              <a:t>ОПЕРНЫЙ ПЕВЕЦ</a:t>
            </a:r>
            <a:endParaRPr kumimoji="0" lang="ru-RU" altLang="ru-RU" sz="3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3293094" y="3534920"/>
            <a:ext cx="4750750" cy="618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</a:rPr>
              <a:t>ПЕРВЫЙ РУССКИЙ КОМПОЗИТОР</a:t>
            </a:r>
            <a:endParaRPr kumimoji="0" lang="ru-RU" altLang="ru-RU" sz="36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39149" y="153361"/>
            <a:ext cx="1121612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06425" algn="l"/>
                <a:tab pos="608013" algn="l"/>
                <a:tab pos="5838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6425" algn="l"/>
                <a:tab pos="608013" algn="l"/>
                <a:tab pos="5838825" algn="l"/>
              </a:tabLst>
            </a:pPr>
            <a:r>
              <a:rPr kumimoji="0" lang="ru-RU" altLang="ru-RU" sz="3600" b="1" i="0" u="none" strike="noStrike" cap="none" normalizeH="0" baseline="0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Идеалом артиста для Станиславского всегда оставался </a:t>
            </a:r>
            <a:r>
              <a:rPr kumimoji="0" lang="ru-RU" altLang="ru-RU" sz="3600" b="1" i="1" u="none" strike="noStrike" cap="none" normalizeH="0" baseline="0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оперный певец </a:t>
            </a:r>
            <a:r>
              <a:rPr kumimoji="0" lang="ru-RU" altLang="ru-RU" sz="3600" b="1" i="0" u="none" strike="noStrike" cap="none" normalizeH="0" baseline="0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и свою знаменитую систему, признавался Станиславский,  «списал с ….».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06425" algn="l"/>
                <a:tab pos="608013" algn="l"/>
                <a:tab pos="5838825" algn="l"/>
              </a:tabLst>
            </a:pPr>
            <a:r>
              <a:rPr lang="ru-RU" sz="36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Узнай, кто это был и впиши его фамилию</a:t>
            </a:r>
            <a:endParaRPr kumimoji="0" lang="ru-RU" altLang="ru-RU" sz="4400" b="1" i="0" u="none" strike="noStrike" cap="none" normalizeH="0" baseline="0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0" y="83124"/>
            <a:ext cx="24091192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1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400" b="1" i="0" u="none" strike="noStrike" cap="none" normalizeH="0" baseline="0">
                <a:ln>
                  <a:noFill/>
                </a:ln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3238367" y="3004799"/>
            <a:ext cx="5852160" cy="2829827"/>
          </a:xfrm>
          <a:custGeom>
            <a:avLst/>
            <a:gdLst>
              <a:gd name="connsiteX0" fmla="*/ 5852160 w 5852160"/>
              <a:gd name="connsiteY0" fmla="*/ 2829827 h 2829827"/>
              <a:gd name="connsiteX1" fmla="*/ 5765533 w 5852160"/>
              <a:gd name="connsiteY1" fmla="*/ 2820202 h 2829827"/>
              <a:gd name="connsiteX2" fmla="*/ 5727032 w 5852160"/>
              <a:gd name="connsiteY2" fmla="*/ 2810577 h 2829827"/>
              <a:gd name="connsiteX3" fmla="*/ 5678905 w 5852160"/>
              <a:gd name="connsiteY3" fmla="*/ 2800951 h 2829827"/>
              <a:gd name="connsiteX4" fmla="*/ 5582653 w 5852160"/>
              <a:gd name="connsiteY4" fmla="*/ 2762450 h 2829827"/>
              <a:gd name="connsiteX5" fmla="*/ 5467150 w 5852160"/>
              <a:gd name="connsiteY5" fmla="*/ 2723949 h 2829827"/>
              <a:gd name="connsiteX6" fmla="*/ 5428649 w 5852160"/>
              <a:gd name="connsiteY6" fmla="*/ 2695073 h 2829827"/>
              <a:gd name="connsiteX7" fmla="*/ 5399773 w 5852160"/>
              <a:gd name="connsiteY7" fmla="*/ 2675823 h 2829827"/>
              <a:gd name="connsiteX8" fmla="*/ 5322771 w 5852160"/>
              <a:gd name="connsiteY8" fmla="*/ 2618071 h 2829827"/>
              <a:gd name="connsiteX9" fmla="*/ 5274644 w 5852160"/>
              <a:gd name="connsiteY9" fmla="*/ 2560320 h 2829827"/>
              <a:gd name="connsiteX10" fmla="*/ 5236143 w 5852160"/>
              <a:gd name="connsiteY10" fmla="*/ 2473692 h 2829827"/>
              <a:gd name="connsiteX11" fmla="*/ 5216893 w 5852160"/>
              <a:gd name="connsiteY11" fmla="*/ 2435191 h 2829827"/>
              <a:gd name="connsiteX12" fmla="*/ 5207268 w 5852160"/>
              <a:gd name="connsiteY12" fmla="*/ 2387065 h 2829827"/>
              <a:gd name="connsiteX13" fmla="*/ 5188017 w 5852160"/>
              <a:gd name="connsiteY13" fmla="*/ 2358189 h 2829827"/>
              <a:gd name="connsiteX14" fmla="*/ 5178392 w 5852160"/>
              <a:gd name="connsiteY14" fmla="*/ 2310063 h 2829827"/>
              <a:gd name="connsiteX15" fmla="*/ 5168767 w 5852160"/>
              <a:gd name="connsiteY15" fmla="*/ 2281187 h 2829827"/>
              <a:gd name="connsiteX16" fmla="*/ 5149516 w 5852160"/>
              <a:gd name="connsiteY16" fmla="*/ 2194560 h 2829827"/>
              <a:gd name="connsiteX17" fmla="*/ 5130265 w 5852160"/>
              <a:gd name="connsiteY17" fmla="*/ 2136808 h 2829827"/>
              <a:gd name="connsiteX18" fmla="*/ 5101390 w 5852160"/>
              <a:gd name="connsiteY18" fmla="*/ 2088682 h 2829827"/>
              <a:gd name="connsiteX19" fmla="*/ 5091764 w 5852160"/>
              <a:gd name="connsiteY19" fmla="*/ 2030930 h 2829827"/>
              <a:gd name="connsiteX20" fmla="*/ 5053263 w 5852160"/>
              <a:gd name="connsiteY20" fmla="*/ 1953928 h 2829827"/>
              <a:gd name="connsiteX21" fmla="*/ 5034013 w 5852160"/>
              <a:gd name="connsiteY21" fmla="*/ 1915427 h 2829827"/>
              <a:gd name="connsiteX22" fmla="*/ 5024388 w 5852160"/>
              <a:gd name="connsiteY22" fmla="*/ 1886551 h 2829827"/>
              <a:gd name="connsiteX23" fmla="*/ 4928135 w 5852160"/>
              <a:gd name="connsiteY23" fmla="*/ 1751798 h 2829827"/>
              <a:gd name="connsiteX24" fmla="*/ 4831882 w 5852160"/>
              <a:gd name="connsiteY24" fmla="*/ 1665170 h 2829827"/>
              <a:gd name="connsiteX25" fmla="*/ 4803007 w 5852160"/>
              <a:gd name="connsiteY25" fmla="*/ 1655545 h 2829827"/>
              <a:gd name="connsiteX26" fmla="*/ 4764505 w 5852160"/>
              <a:gd name="connsiteY26" fmla="*/ 1626669 h 2829827"/>
              <a:gd name="connsiteX27" fmla="*/ 4735630 w 5852160"/>
              <a:gd name="connsiteY27" fmla="*/ 1617044 h 2829827"/>
              <a:gd name="connsiteX28" fmla="*/ 4514249 w 5852160"/>
              <a:gd name="connsiteY28" fmla="*/ 1626669 h 2829827"/>
              <a:gd name="connsiteX29" fmla="*/ 4446872 w 5852160"/>
              <a:gd name="connsiteY29" fmla="*/ 1674795 h 2829827"/>
              <a:gd name="connsiteX30" fmla="*/ 4398745 w 5852160"/>
              <a:gd name="connsiteY30" fmla="*/ 1703671 h 2829827"/>
              <a:gd name="connsiteX31" fmla="*/ 4369870 w 5852160"/>
              <a:gd name="connsiteY31" fmla="*/ 1732547 h 2829827"/>
              <a:gd name="connsiteX32" fmla="*/ 4340994 w 5852160"/>
              <a:gd name="connsiteY32" fmla="*/ 1751798 h 2829827"/>
              <a:gd name="connsiteX33" fmla="*/ 4273617 w 5852160"/>
              <a:gd name="connsiteY33" fmla="*/ 1809549 h 2829827"/>
              <a:gd name="connsiteX34" fmla="*/ 4254367 w 5852160"/>
              <a:gd name="connsiteY34" fmla="*/ 1838425 h 2829827"/>
              <a:gd name="connsiteX35" fmla="*/ 4148489 w 5852160"/>
              <a:gd name="connsiteY35" fmla="*/ 1915427 h 2829827"/>
              <a:gd name="connsiteX36" fmla="*/ 4109988 w 5852160"/>
              <a:gd name="connsiteY36" fmla="*/ 1944303 h 2829827"/>
              <a:gd name="connsiteX37" fmla="*/ 4081112 w 5852160"/>
              <a:gd name="connsiteY37" fmla="*/ 1963553 h 2829827"/>
              <a:gd name="connsiteX38" fmla="*/ 4023360 w 5852160"/>
              <a:gd name="connsiteY38" fmla="*/ 2002054 h 2829827"/>
              <a:gd name="connsiteX39" fmla="*/ 3955983 w 5852160"/>
              <a:gd name="connsiteY39" fmla="*/ 2030930 h 2829827"/>
              <a:gd name="connsiteX40" fmla="*/ 3878981 w 5852160"/>
              <a:gd name="connsiteY40" fmla="*/ 2069431 h 2829827"/>
              <a:gd name="connsiteX41" fmla="*/ 3850105 w 5852160"/>
              <a:gd name="connsiteY41" fmla="*/ 2088682 h 2829827"/>
              <a:gd name="connsiteX42" fmla="*/ 3792354 w 5852160"/>
              <a:gd name="connsiteY42" fmla="*/ 2098307 h 2829827"/>
              <a:gd name="connsiteX43" fmla="*/ 3715352 w 5852160"/>
              <a:gd name="connsiteY43" fmla="*/ 2127183 h 2829827"/>
              <a:gd name="connsiteX44" fmla="*/ 3638350 w 5852160"/>
              <a:gd name="connsiteY44" fmla="*/ 2146433 h 2829827"/>
              <a:gd name="connsiteX45" fmla="*/ 3484345 w 5852160"/>
              <a:gd name="connsiteY45" fmla="*/ 2184934 h 2829827"/>
              <a:gd name="connsiteX46" fmla="*/ 3445844 w 5852160"/>
              <a:gd name="connsiteY46" fmla="*/ 2194560 h 2829827"/>
              <a:gd name="connsiteX47" fmla="*/ 3388093 w 5852160"/>
              <a:gd name="connsiteY47" fmla="*/ 2213810 h 2829827"/>
              <a:gd name="connsiteX48" fmla="*/ 3282215 w 5852160"/>
              <a:gd name="connsiteY48" fmla="*/ 2223435 h 2829827"/>
              <a:gd name="connsiteX49" fmla="*/ 3147461 w 5852160"/>
              <a:gd name="connsiteY49" fmla="*/ 2242686 h 2829827"/>
              <a:gd name="connsiteX50" fmla="*/ 3099335 w 5852160"/>
              <a:gd name="connsiteY50" fmla="*/ 2252311 h 2829827"/>
              <a:gd name="connsiteX51" fmla="*/ 3041583 w 5852160"/>
              <a:gd name="connsiteY51" fmla="*/ 2261937 h 2829827"/>
              <a:gd name="connsiteX52" fmla="*/ 2974207 w 5852160"/>
              <a:gd name="connsiteY52" fmla="*/ 2271562 h 2829827"/>
              <a:gd name="connsiteX53" fmla="*/ 2897204 w 5852160"/>
              <a:gd name="connsiteY53" fmla="*/ 2281187 h 2829827"/>
              <a:gd name="connsiteX54" fmla="*/ 2714324 w 5852160"/>
              <a:gd name="connsiteY54" fmla="*/ 2310063 h 2829827"/>
              <a:gd name="connsiteX55" fmla="*/ 2646948 w 5852160"/>
              <a:gd name="connsiteY55" fmla="*/ 2319688 h 2829827"/>
              <a:gd name="connsiteX56" fmla="*/ 1963554 w 5852160"/>
              <a:gd name="connsiteY56" fmla="*/ 2310063 h 2829827"/>
              <a:gd name="connsiteX57" fmla="*/ 1905802 w 5852160"/>
              <a:gd name="connsiteY57" fmla="*/ 2290812 h 2829827"/>
              <a:gd name="connsiteX58" fmla="*/ 1867301 w 5852160"/>
              <a:gd name="connsiteY58" fmla="*/ 2281187 h 2829827"/>
              <a:gd name="connsiteX59" fmla="*/ 1838425 w 5852160"/>
              <a:gd name="connsiteY59" fmla="*/ 2271562 h 2829827"/>
              <a:gd name="connsiteX60" fmla="*/ 1732548 w 5852160"/>
              <a:gd name="connsiteY60" fmla="*/ 2242686 h 2829827"/>
              <a:gd name="connsiteX61" fmla="*/ 1694047 w 5852160"/>
              <a:gd name="connsiteY61" fmla="*/ 2223435 h 2829827"/>
              <a:gd name="connsiteX62" fmla="*/ 1520792 w 5852160"/>
              <a:gd name="connsiteY62" fmla="*/ 2184934 h 2829827"/>
              <a:gd name="connsiteX63" fmla="*/ 1472665 w 5852160"/>
              <a:gd name="connsiteY63" fmla="*/ 2156059 h 2829827"/>
              <a:gd name="connsiteX64" fmla="*/ 1424539 w 5852160"/>
              <a:gd name="connsiteY64" fmla="*/ 2146433 h 2829827"/>
              <a:gd name="connsiteX65" fmla="*/ 1337912 w 5852160"/>
              <a:gd name="connsiteY65" fmla="*/ 2127183 h 2829827"/>
              <a:gd name="connsiteX66" fmla="*/ 1232034 w 5852160"/>
              <a:gd name="connsiteY66" fmla="*/ 2079057 h 2829827"/>
              <a:gd name="connsiteX67" fmla="*/ 1164657 w 5852160"/>
              <a:gd name="connsiteY67" fmla="*/ 2050181 h 2829827"/>
              <a:gd name="connsiteX68" fmla="*/ 1020278 w 5852160"/>
              <a:gd name="connsiteY68" fmla="*/ 1992429 h 2829827"/>
              <a:gd name="connsiteX69" fmla="*/ 904775 w 5852160"/>
              <a:gd name="connsiteY69" fmla="*/ 1944303 h 2829827"/>
              <a:gd name="connsiteX70" fmla="*/ 875899 w 5852160"/>
              <a:gd name="connsiteY70" fmla="*/ 1925052 h 2829827"/>
              <a:gd name="connsiteX71" fmla="*/ 827773 w 5852160"/>
              <a:gd name="connsiteY71" fmla="*/ 1905802 h 2829827"/>
              <a:gd name="connsiteX72" fmla="*/ 702644 w 5852160"/>
              <a:gd name="connsiteY72" fmla="*/ 1857675 h 2829827"/>
              <a:gd name="connsiteX73" fmla="*/ 625642 w 5852160"/>
              <a:gd name="connsiteY73" fmla="*/ 1799924 h 2829827"/>
              <a:gd name="connsiteX74" fmla="*/ 567891 w 5852160"/>
              <a:gd name="connsiteY74" fmla="*/ 1761423 h 2829827"/>
              <a:gd name="connsiteX75" fmla="*/ 510139 w 5852160"/>
              <a:gd name="connsiteY75" fmla="*/ 1722922 h 2829827"/>
              <a:gd name="connsiteX76" fmla="*/ 452388 w 5852160"/>
              <a:gd name="connsiteY76" fmla="*/ 1655545 h 2829827"/>
              <a:gd name="connsiteX77" fmla="*/ 385011 w 5852160"/>
              <a:gd name="connsiteY77" fmla="*/ 1588168 h 2829827"/>
              <a:gd name="connsiteX78" fmla="*/ 336884 w 5852160"/>
              <a:gd name="connsiteY78" fmla="*/ 1530417 h 2829827"/>
              <a:gd name="connsiteX79" fmla="*/ 269508 w 5852160"/>
              <a:gd name="connsiteY79" fmla="*/ 1443789 h 2829827"/>
              <a:gd name="connsiteX80" fmla="*/ 240632 w 5852160"/>
              <a:gd name="connsiteY80" fmla="*/ 1395663 h 2829827"/>
              <a:gd name="connsiteX81" fmla="*/ 202131 w 5852160"/>
              <a:gd name="connsiteY81" fmla="*/ 1337911 h 2829827"/>
              <a:gd name="connsiteX82" fmla="*/ 163630 w 5852160"/>
              <a:gd name="connsiteY82" fmla="*/ 1260909 h 2829827"/>
              <a:gd name="connsiteX83" fmla="*/ 144379 w 5852160"/>
              <a:gd name="connsiteY83" fmla="*/ 1222408 h 2829827"/>
              <a:gd name="connsiteX84" fmla="*/ 86628 w 5852160"/>
              <a:gd name="connsiteY84" fmla="*/ 1126155 h 2829827"/>
              <a:gd name="connsiteX85" fmla="*/ 67377 w 5852160"/>
              <a:gd name="connsiteY85" fmla="*/ 1058779 h 2829827"/>
              <a:gd name="connsiteX86" fmla="*/ 48127 w 5852160"/>
              <a:gd name="connsiteY86" fmla="*/ 1029903 h 2829827"/>
              <a:gd name="connsiteX87" fmla="*/ 38501 w 5852160"/>
              <a:gd name="connsiteY87" fmla="*/ 962526 h 2829827"/>
              <a:gd name="connsiteX88" fmla="*/ 28876 w 5852160"/>
              <a:gd name="connsiteY88" fmla="*/ 933650 h 2829827"/>
              <a:gd name="connsiteX89" fmla="*/ 0 w 5852160"/>
              <a:gd name="connsiteY89" fmla="*/ 712269 h 2829827"/>
              <a:gd name="connsiteX90" fmla="*/ 9625 w 5852160"/>
              <a:gd name="connsiteY90" fmla="*/ 452387 h 2829827"/>
              <a:gd name="connsiteX91" fmla="*/ 48127 w 5852160"/>
              <a:gd name="connsiteY91" fmla="*/ 346509 h 2829827"/>
              <a:gd name="connsiteX92" fmla="*/ 67377 w 5852160"/>
              <a:gd name="connsiteY92" fmla="*/ 279132 h 2829827"/>
              <a:gd name="connsiteX93" fmla="*/ 86628 w 5852160"/>
              <a:gd name="connsiteY93" fmla="*/ 250257 h 2829827"/>
              <a:gd name="connsiteX94" fmla="*/ 115503 w 5852160"/>
              <a:gd name="connsiteY94" fmla="*/ 192505 h 2829827"/>
              <a:gd name="connsiteX95" fmla="*/ 182880 w 5852160"/>
              <a:gd name="connsiteY95" fmla="*/ 144379 h 2829827"/>
              <a:gd name="connsiteX96" fmla="*/ 269508 w 5852160"/>
              <a:gd name="connsiteY96" fmla="*/ 67377 h 2829827"/>
              <a:gd name="connsiteX97" fmla="*/ 365760 w 5852160"/>
              <a:gd name="connsiteY97" fmla="*/ 38501 h 2829827"/>
              <a:gd name="connsiteX98" fmla="*/ 394636 w 5852160"/>
              <a:gd name="connsiteY98" fmla="*/ 28875 h 2829827"/>
              <a:gd name="connsiteX99" fmla="*/ 462013 w 5852160"/>
              <a:gd name="connsiteY99" fmla="*/ 19250 h 2829827"/>
              <a:gd name="connsiteX100" fmla="*/ 548640 w 5852160"/>
              <a:gd name="connsiteY100" fmla="*/ 0 h 2829827"/>
              <a:gd name="connsiteX101" fmla="*/ 3041583 w 5852160"/>
              <a:gd name="connsiteY101" fmla="*/ 9625 h 2829827"/>
              <a:gd name="connsiteX102" fmla="*/ 3176337 w 5852160"/>
              <a:gd name="connsiteY102" fmla="*/ 28875 h 2829827"/>
              <a:gd name="connsiteX103" fmla="*/ 3330341 w 5852160"/>
              <a:gd name="connsiteY103" fmla="*/ 48126 h 2829827"/>
              <a:gd name="connsiteX104" fmla="*/ 3359217 w 5852160"/>
              <a:gd name="connsiteY104" fmla="*/ 57751 h 2829827"/>
              <a:gd name="connsiteX105" fmla="*/ 3503596 w 5852160"/>
              <a:gd name="connsiteY105" fmla="*/ 77002 h 2829827"/>
              <a:gd name="connsiteX106" fmla="*/ 3551722 w 5852160"/>
              <a:gd name="connsiteY106" fmla="*/ 86627 h 2829827"/>
              <a:gd name="connsiteX107" fmla="*/ 3696101 w 5852160"/>
              <a:gd name="connsiteY107" fmla="*/ 105878 h 2829827"/>
              <a:gd name="connsiteX108" fmla="*/ 3744228 w 5852160"/>
              <a:gd name="connsiteY108" fmla="*/ 115503 h 2829827"/>
              <a:gd name="connsiteX109" fmla="*/ 3821230 w 5852160"/>
              <a:gd name="connsiteY109" fmla="*/ 125128 h 2829827"/>
              <a:gd name="connsiteX110" fmla="*/ 3888607 w 5852160"/>
              <a:gd name="connsiteY110" fmla="*/ 134753 h 2829827"/>
              <a:gd name="connsiteX111" fmla="*/ 3936733 w 5852160"/>
              <a:gd name="connsiteY111" fmla="*/ 144379 h 2829827"/>
              <a:gd name="connsiteX112" fmla="*/ 4032985 w 5852160"/>
              <a:gd name="connsiteY112" fmla="*/ 154004 h 2829827"/>
              <a:gd name="connsiteX113" fmla="*/ 4071487 w 5852160"/>
              <a:gd name="connsiteY113" fmla="*/ 163629 h 2829827"/>
              <a:gd name="connsiteX114" fmla="*/ 4215865 w 5852160"/>
              <a:gd name="connsiteY114" fmla="*/ 182880 h 2829827"/>
              <a:gd name="connsiteX115" fmla="*/ 4312118 w 5852160"/>
              <a:gd name="connsiteY115" fmla="*/ 211755 h 2829827"/>
              <a:gd name="connsiteX116" fmla="*/ 4340994 w 5852160"/>
              <a:gd name="connsiteY116" fmla="*/ 231006 h 2829827"/>
              <a:gd name="connsiteX117" fmla="*/ 4398745 w 5852160"/>
              <a:gd name="connsiteY117" fmla="*/ 240631 h 2829827"/>
              <a:gd name="connsiteX118" fmla="*/ 4494998 w 5852160"/>
              <a:gd name="connsiteY118" fmla="*/ 279132 h 2829827"/>
              <a:gd name="connsiteX119" fmla="*/ 4523874 w 5852160"/>
              <a:gd name="connsiteY119" fmla="*/ 288758 h 2829827"/>
              <a:gd name="connsiteX120" fmla="*/ 4572000 w 5852160"/>
              <a:gd name="connsiteY120" fmla="*/ 317633 h 2829827"/>
              <a:gd name="connsiteX121" fmla="*/ 4639377 w 5852160"/>
              <a:gd name="connsiteY121" fmla="*/ 365760 h 2829827"/>
              <a:gd name="connsiteX122" fmla="*/ 4677878 w 5852160"/>
              <a:gd name="connsiteY122" fmla="*/ 413886 h 2829827"/>
              <a:gd name="connsiteX123" fmla="*/ 4706754 w 5852160"/>
              <a:gd name="connsiteY123" fmla="*/ 433137 h 2829827"/>
              <a:gd name="connsiteX124" fmla="*/ 4783756 w 5852160"/>
              <a:gd name="connsiteY124" fmla="*/ 490888 h 2829827"/>
              <a:gd name="connsiteX125" fmla="*/ 4831882 w 5852160"/>
              <a:gd name="connsiteY125" fmla="*/ 587141 h 2829827"/>
              <a:gd name="connsiteX126" fmla="*/ 4851133 w 5852160"/>
              <a:gd name="connsiteY126" fmla="*/ 616017 h 2829827"/>
              <a:gd name="connsiteX127" fmla="*/ 4889634 w 5852160"/>
              <a:gd name="connsiteY127" fmla="*/ 683393 h 2829827"/>
              <a:gd name="connsiteX128" fmla="*/ 4908884 w 5852160"/>
              <a:gd name="connsiteY128" fmla="*/ 750770 h 2829827"/>
              <a:gd name="connsiteX129" fmla="*/ 4928135 w 5852160"/>
              <a:gd name="connsiteY129" fmla="*/ 779646 h 2829827"/>
              <a:gd name="connsiteX130" fmla="*/ 4918510 w 5852160"/>
              <a:gd name="connsiteY130" fmla="*/ 1020278 h 2829827"/>
              <a:gd name="connsiteX131" fmla="*/ 4880009 w 5852160"/>
              <a:gd name="connsiteY131" fmla="*/ 1116530 h 2829827"/>
              <a:gd name="connsiteX132" fmla="*/ 4803007 w 5852160"/>
              <a:gd name="connsiteY132" fmla="*/ 1174282 h 2829827"/>
              <a:gd name="connsiteX133" fmla="*/ 4764505 w 5852160"/>
              <a:gd name="connsiteY133" fmla="*/ 1203158 h 2829827"/>
              <a:gd name="connsiteX134" fmla="*/ 4726004 w 5852160"/>
              <a:gd name="connsiteY134" fmla="*/ 1212783 h 2829827"/>
              <a:gd name="connsiteX135" fmla="*/ 4668253 w 5852160"/>
              <a:gd name="connsiteY135" fmla="*/ 1232033 h 2829827"/>
              <a:gd name="connsiteX136" fmla="*/ 4620127 w 5852160"/>
              <a:gd name="connsiteY136" fmla="*/ 1241659 h 2829827"/>
              <a:gd name="connsiteX137" fmla="*/ 4494998 w 5852160"/>
              <a:gd name="connsiteY137" fmla="*/ 1270534 h 2829827"/>
              <a:gd name="connsiteX138" fmla="*/ 4379495 w 5852160"/>
              <a:gd name="connsiteY138" fmla="*/ 1280160 h 2829827"/>
              <a:gd name="connsiteX139" fmla="*/ 4148489 w 5852160"/>
              <a:gd name="connsiteY139" fmla="*/ 1270534 h 2829827"/>
              <a:gd name="connsiteX140" fmla="*/ 4090737 w 5852160"/>
              <a:gd name="connsiteY140" fmla="*/ 1260909 h 2829827"/>
              <a:gd name="connsiteX141" fmla="*/ 3975234 w 5852160"/>
              <a:gd name="connsiteY141" fmla="*/ 1251284 h 2829827"/>
              <a:gd name="connsiteX142" fmla="*/ 3878981 w 5852160"/>
              <a:gd name="connsiteY142" fmla="*/ 1232033 h 2829827"/>
              <a:gd name="connsiteX143" fmla="*/ 3792354 w 5852160"/>
              <a:gd name="connsiteY143" fmla="*/ 1222408 h 2829827"/>
              <a:gd name="connsiteX144" fmla="*/ 3599849 w 5852160"/>
              <a:gd name="connsiteY144" fmla="*/ 1232033 h 2829827"/>
              <a:gd name="connsiteX145" fmla="*/ 3570973 w 5852160"/>
              <a:gd name="connsiteY145" fmla="*/ 1241659 h 2829827"/>
              <a:gd name="connsiteX146" fmla="*/ 3513221 w 5852160"/>
              <a:gd name="connsiteY146" fmla="*/ 1280160 h 2829827"/>
              <a:gd name="connsiteX147" fmla="*/ 3455470 w 5852160"/>
              <a:gd name="connsiteY147" fmla="*/ 1337911 h 2829827"/>
              <a:gd name="connsiteX148" fmla="*/ 3397718 w 5852160"/>
              <a:gd name="connsiteY148" fmla="*/ 1357162 h 2829827"/>
              <a:gd name="connsiteX149" fmla="*/ 3378468 w 5852160"/>
              <a:gd name="connsiteY149" fmla="*/ 1386038 h 2829827"/>
              <a:gd name="connsiteX150" fmla="*/ 3349592 w 5852160"/>
              <a:gd name="connsiteY150" fmla="*/ 1395663 h 2829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5852160" h="2829827">
                <a:moveTo>
                  <a:pt x="5852160" y="2829827"/>
                </a:moveTo>
                <a:cubicBezTo>
                  <a:pt x="5823284" y="2826619"/>
                  <a:pt x="5794249" y="2824620"/>
                  <a:pt x="5765533" y="2820202"/>
                </a:cubicBezTo>
                <a:cubicBezTo>
                  <a:pt x="5752458" y="2818191"/>
                  <a:pt x="5739946" y="2813447"/>
                  <a:pt x="5727032" y="2810577"/>
                </a:cubicBezTo>
                <a:cubicBezTo>
                  <a:pt x="5711062" y="2807028"/>
                  <a:pt x="5694947" y="2804160"/>
                  <a:pt x="5678905" y="2800951"/>
                </a:cubicBezTo>
                <a:cubicBezTo>
                  <a:pt x="5543687" y="2742999"/>
                  <a:pt x="5659008" y="2790215"/>
                  <a:pt x="5582653" y="2762450"/>
                </a:cubicBezTo>
                <a:cubicBezTo>
                  <a:pt x="5484323" y="2726694"/>
                  <a:pt x="5536560" y="2741301"/>
                  <a:pt x="5467150" y="2723949"/>
                </a:cubicBezTo>
                <a:cubicBezTo>
                  <a:pt x="5454316" y="2714324"/>
                  <a:pt x="5441703" y="2704397"/>
                  <a:pt x="5428649" y="2695073"/>
                </a:cubicBezTo>
                <a:cubicBezTo>
                  <a:pt x="5419236" y="2688349"/>
                  <a:pt x="5409129" y="2682627"/>
                  <a:pt x="5399773" y="2675823"/>
                </a:cubicBezTo>
                <a:cubicBezTo>
                  <a:pt x="5373825" y="2656952"/>
                  <a:pt x="5340568" y="2644767"/>
                  <a:pt x="5322771" y="2618071"/>
                </a:cubicBezTo>
                <a:cubicBezTo>
                  <a:pt x="5295969" y="2577869"/>
                  <a:pt x="5311700" y="2597375"/>
                  <a:pt x="5274644" y="2560320"/>
                </a:cubicBezTo>
                <a:cubicBezTo>
                  <a:pt x="5227256" y="2465542"/>
                  <a:pt x="5285302" y="2584300"/>
                  <a:pt x="5236143" y="2473692"/>
                </a:cubicBezTo>
                <a:cubicBezTo>
                  <a:pt x="5230316" y="2460580"/>
                  <a:pt x="5223310" y="2448025"/>
                  <a:pt x="5216893" y="2435191"/>
                </a:cubicBezTo>
                <a:cubicBezTo>
                  <a:pt x="5213685" y="2419149"/>
                  <a:pt x="5213012" y="2402383"/>
                  <a:pt x="5207268" y="2387065"/>
                </a:cubicBezTo>
                <a:cubicBezTo>
                  <a:pt x="5203206" y="2376233"/>
                  <a:pt x="5192079" y="2369021"/>
                  <a:pt x="5188017" y="2358189"/>
                </a:cubicBezTo>
                <a:cubicBezTo>
                  <a:pt x="5182273" y="2342871"/>
                  <a:pt x="5182360" y="2325934"/>
                  <a:pt x="5178392" y="2310063"/>
                </a:cubicBezTo>
                <a:cubicBezTo>
                  <a:pt x="5175931" y="2300220"/>
                  <a:pt x="5171228" y="2291030"/>
                  <a:pt x="5168767" y="2281187"/>
                </a:cubicBezTo>
                <a:cubicBezTo>
                  <a:pt x="5155034" y="2226257"/>
                  <a:pt x="5164332" y="2243945"/>
                  <a:pt x="5149516" y="2194560"/>
                </a:cubicBezTo>
                <a:cubicBezTo>
                  <a:pt x="5143685" y="2175124"/>
                  <a:pt x="5140705" y="2154208"/>
                  <a:pt x="5130265" y="2136808"/>
                </a:cubicBezTo>
                <a:lnTo>
                  <a:pt x="5101390" y="2088682"/>
                </a:lnTo>
                <a:cubicBezTo>
                  <a:pt x="5098181" y="2069431"/>
                  <a:pt x="5098328" y="2049309"/>
                  <a:pt x="5091764" y="2030930"/>
                </a:cubicBezTo>
                <a:cubicBezTo>
                  <a:pt x="5082112" y="2003905"/>
                  <a:pt x="5066097" y="1979595"/>
                  <a:pt x="5053263" y="1953928"/>
                </a:cubicBezTo>
                <a:cubicBezTo>
                  <a:pt x="5046846" y="1941094"/>
                  <a:pt x="5038550" y="1929039"/>
                  <a:pt x="5034013" y="1915427"/>
                </a:cubicBezTo>
                <a:cubicBezTo>
                  <a:pt x="5030805" y="1905802"/>
                  <a:pt x="5029900" y="1895069"/>
                  <a:pt x="5024388" y="1886551"/>
                </a:cubicBezTo>
                <a:cubicBezTo>
                  <a:pt x="4994401" y="1840207"/>
                  <a:pt x="4967167" y="1790830"/>
                  <a:pt x="4928135" y="1751798"/>
                </a:cubicBezTo>
                <a:cubicBezTo>
                  <a:pt x="4901665" y="1725328"/>
                  <a:pt x="4867045" y="1685264"/>
                  <a:pt x="4831882" y="1665170"/>
                </a:cubicBezTo>
                <a:cubicBezTo>
                  <a:pt x="4823073" y="1660136"/>
                  <a:pt x="4812632" y="1658753"/>
                  <a:pt x="4803007" y="1655545"/>
                </a:cubicBezTo>
                <a:cubicBezTo>
                  <a:pt x="4790173" y="1645920"/>
                  <a:pt x="4778434" y="1634628"/>
                  <a:pt x="4764505" y="1626669"/>
                </a:cubicBezTo>
                <a:cubicBezTo>
                  <a:pt x="4755696" y="1621635"/>
                  <a:pt x="4745776" y="1617044"/>
                  <a:pt x="4735630" y="1617044"/>
                </a:cubicBezTo>
                <a:cubicBezTo>
                  <a:pt x="4661767" y="1617044"/>
                  <a:pt x="4588043" y="1623461"/>
                  <a:pt x="4514249" y="1626669"/>
                </a:cubicBezTo>
                <a:cubicBezTo>
                  <a:pt x="4455388" y="1646289"/>
                  <a:pt x="4515385" y="1621507"/>
                  <a:pt x="4446872" y="1674795"/>
                </a:cubicBezTo>
                <a:cubicBezTo>
                  <a:pt x="4432104" y="1686281"/>
                  <a:pt x="4413712" y="1692446"/>
                  <a:pt x="4398745" y="1703671"/>
                </a:cubicBezTo>
                <a:cubicBezTo>
                  <a:pt x="4387855" y="1711838"/>
                  <a:pt x="4380327" y="1723833"/>
                  <a:pt x="4369870" y="1732547"/>
                </a:cubicBezTo>
                <a:cubicBezTo>
                  <a:pt x="4360983" y="1739953"/>
                  <a:pt x="4349777" y="1744269"/>
                  <a:pt x="4340994" y="1751798"/>
                </a:cubicBezTo>
                <a:cubicBezTo>
                  <a:pt x="4259309" y="1821814"/>
                  <a:pt x="4339906" y="1765358"/>
                  <a:pt x="4273617" y="1809549"/>
                </a:cubicBezTo>
                <a:cubicBezTo>
                  <a:pt x="4267200" y="1819174"/>
                  <a:pt x="4262547" y="1830245"/>
                  <a:pt x="4254367" y="1838425"/>
                </a:cubicBezTo>
                <a:cubicBezTo>
                  <a:pt x="4199659" y="1893133"/>
                  <a:pt x="4205100" y="1877686"/>
                  <a:pt x="4148489" y="1915427"/>
                </a:cubicBezTo>
                <a:cubicBezTo>
                  <a:pt x="4135141" y="1924326"/>
                  <a:pt x="4123042" y="1934979"/>
                  <a:pt x="4109988" y="1944303"/>
                </a:cubicBezTo>
                <a:cubicBezTo>
                  <a:pt x="4100575" y="1951027"/>
                  <a:pt x="4089999" y="1956147"/>
                  <a:pt x="4081112" y="1963553"/>
                </a:cubicBezTo>
                <a:cubicBezTo>
                  <a:pt x="4033044" y="2003609"/>
                  <a:pt x="4074107" y="1985139"/>
                  <a:pt x="4023360" y="2002054"/>
                </a:cubicBezTo>
                <a:cubicBezTo>
                  <a:pt x="3954489" y="2047969"/>
                  <a:pt x="4038855" y="1996400"/>
                  <a:pt x="3955983" y="2030930"/>
                </a:cubicBezTo>
                <a:cubicBezTo>
                  <a:pt x="3929493" y="2041967"/>
                  <a:pt x="3902858" y="2053513"/>
                  <a:pt x="3878981" y="2069431"/>
                </a:cubicBezTo>
                <a:cubicBezTo>
                  <a:pt x="3869356" y="2075848"/>
                  <a:pt x="3861080" y="2085024"/>
                  <a:pt x="3850105" y="2088682"/>
                </a:cubicBezTo>
                <a:cubicBezTo>
                  <a:pt x="3831591" y="2094854"/>
                  <a:pt x="3811405" y="2094074"/>
                  <a:pt x="3792354" y="2098307"/>
                </a:cubicBezTo>
                <a:cubicBezTo>
                  <a:pt x="3774473" y="2102280"/>
                  <a:pt x="3726261" y="2123092"/>
                  <a:pt x="3715352" y="2127183"/>
                </a:cubicBezTo>
                <a:cubicBezTo>
                  <a:pt x="3681530" y="2139867"/>
                  <a:pt x="3679375" y="2138228"/>
                  <a:pt x="3638350" y="2146433"/>
                </a:cubicBezTo>
                <a:cubicBezTo>
                  <a:pt x="3549045" y="2191087"/>
                  <a:pt x="3657236" y="2141708"/>
                  <a:pt x="3484345" y="2184934"/>
                </a:cubicBezTo>
                <a:cubicBezTo>
                  <a:pt x="3471511" y="2188143"/>
                  <a:pt x="3458515" y="2190759"/>
                  <a:pt x="3445844" y="2194560"/>
                </a:cubicBezTo>
                <a:cubicBezTo>
                  <a:pt x="3426408" y="2200391"/>
                  <a:pt x="3408301" y="2211973"/>
                  <a:pt x="3388093" y="2213810"/>
                </a:cubicBezTo>
                <a:lnTo>
                  <a:pt x="3282215" y="2223435"/>
                </a:lnTo>
                <a:cubicBezTo>
                  <a:pt x="3173426" y="2245195"/>
                  <a:pt x="3307487" y="2219826"/>
                  <a:pt x="3147461" y="2242686"/>
                </a:cubicBezTo>
                <a:cubicBezTo>
                  <a:pt x="3131266" y="2245000"/>
                  <a:pt x="3115431" y="2249384"/>
                  <a:pt x="3099335" y="2252311"/>
                </a:cubicBezTo>
                <a:cubicBezTo>
                  <a:pt x="3080134" y="2255802"/>
                  <a:pt x="3060872" y="2258969"/>
                  <a:pt x="3041583" y="2261937"/>
                </a:cubicBezTo>
                <a:cubicBezTo>
                  <a:pt x="3019160" y="2265387"/>
                  <a:pt x="2996695" y="2268564"/>
                  <a:pt x="2974207" y="2271562"/>
                </a:cubicBezTo>
                <a:cubicBezTo>
                  <a:pt x="2948566" y="2274981"/>
                  <a:pt x="2922792" y="2277396"/>
                  <a:pt x="2897204" y="2281187"/>
                </a:cubicBezTo>
                <a:lnTo>
                  <a:pt x="2714324" y="2310063"/>
                </a:lnTo>
                <a:cubicBezTo>
                  <a:pt x="2691901" y="2313513"/>
                  <a:pt x="2646948" y="2319688"/>
                  <a:pt x="2646948" y="2319688"/>
                </a:cubicBezTo>
                <a:cubicBezTo>
                  <a:pt x="2419150" y="2316480"/>
                  <a:pt x="2191202" y="2318932"/>
                  <a:pt x="1963554" y="2310063"/>
                </a:cubicBezTo>
                <a:cubicBezTo>
                  <a:pt x="1943277" y="2309273"/>
                  <a:pt x="1925238" y="2296643"/>
                  <a:pt x="1905802" y="2290812"/>
                </a:cubicBezTo>
                <a:cubicBezTo>
                  <a:pt x="1893131" y="2287011"/>
                  <a:pt x="1880021" y="2284821"/>
                  <a:pt x="1867301" y="2281187"/>
                </a:cubicBezTo>
                <a:cubicBezTo>
                  <a:pt x="1857545" y="2278400"/>
                  <a:pt x="1848181" y="2274349"/>
                  <a:pt x="1838425" y="2271562"/>
                </a:cubicBezTo>
                <a:cubicBezTo>
                  <a:pt x="1794592" y="2259039"/>
                  <a:pt x="1782047" y="2260686"/>
                  <a:pt x="1732548" y="2242686"/>
                </a:cubicBezTo>
                <a:cubicBezTo>
                  <a:pt x="1719063" y="2237782"/>
                  <a:pt x="1707659" y="2227972"/>
                  <a:pt x="1694047" y="2223435"/>
                </a:cubicBezTo>
                <a:cubicBezTo>
                  <a:pt x="1606940" y="2194400"/>
                  <a:pt x="1599167" y="2196131"/>
                  <a:pt x="1520792" y="2184934"/>
                </a:cubicBezTo>
                <a:cubicBezTo>
                  <a:pt x="1504750" y="2175309"/>
                  <a:pt x="1490035" y="2163007"/>
                  <a:pt x="1472665" y="2156059"/>
                </a:cubicBezTo>
                <a:cubicBezTo>
                  <a:pt x="1457475" y="2149983"/>
                  <a:pt x="1440635" y="2149360"/>
                  <a:pt x="1424539" y="2146433"/>
                </a:cubicBezTo>
                <a:cubicBezTo>
                  <a:pt x="1371129" y="2136722"/>
                  <a:pt x="1377843" y="2142157"/>
                  <a:pt x="1337912" y="2127183"/>
                </a:cubicBezTo>
                <a:cubicBezTo>
                  <a:pt x="1263367" y="2099229"/>
                  <a:pt x="1313255" y="2116543"/>
                  <a:pt x="1232034" y="2079057"/>
                </a:cubicBezTo>
                <a:cubicBezTo>
                  <a:pt x="1209848" y="2068818"/>
                  <a:pt x="1186766" y="2060585"/>
                  <a:pt x="1164657" y="2050181"/>
                </a:cubicBezTo>
                <a:cubicBezTo>
                  <a:pt x="1041719" y="1992327"/>
                  <a:pt x="1109076" y="2010188"/>
                  <a:pt x="1020278" y="1992429"/>
                </a:cubicBezTo>
                <a:cubicBezTo>
                  <a:pt x="981777" y="1976387"/>
                  <a:pt x="942571" y="1961941"/>
                  <a:pt x="904775" y="1944303"/>
                </a:cubicBezTo>
                <a:cubicBezTo>
                  <a:pt x="894292" y="1939411"/>
                  <a:pt x="886246" y="1930225"/>
                  <a:pt x="875899" y="1925052"/>
                </a:cubicBezTo>
                <a:cubicBezTo>
                  <a:pt x="860445" y="1917325"/>
                  <a:pt x="843654" y="1912608"/>
                  <a:pt x="827773" y="1905802"/>
                </a:cubicBezTo>
                <a:cubicBezTo>
                  <a:pt x="720280" y="1859734"/>
                  <a:pt x="775475" y="1875884"/>
                  <a:pt x="702644" y="1857675"/>
                </a:cubicBezTo>
                <a:cubicBezTo>
                  <a:pt x="676977" y="1838425"/>
                  <a:pt x="652337" y="1817721"/>
                  <a:pt x="625642" y="1799924"/>
                </a:cubicBezTo>
                <a:cubicBezTo>
                  <a:pt x="606392" y="1787090"/>
                  <a:pt x="584251" y="1777783"/>
                  <a:pt x="567891" y="1761423"/>
                </a:cubicBezTo>
                <a:cubicBezTo>
                  <a:pt x="531841" y="1725373"/>
                  <a:pt x="551929" y="1736851"/>
                  <a:pt x="510139" y="1722922"/>
                </a:cubicBezTo>
                <a:cubicBezTo>
                  <a:pt x="396576" y="1609359"/>
                  <a:pt x="575865" y="1791370"/>
                  <a:pt x="452388" y="1655545"/>
                </a:cubicBezTo>
                <a:cubicBezTo>
                  <a:pt x="431023" y="1632043"/>
                  <a:pt x="402630" y="1614595"/>
                  <a:pt x="385011" y="1588168"/>
                </a:cubicBezTo>
                <a:cubicBezTo>
                  <a:pt x="358209" y="1547966"/>
                  <a:pt x="373940" y="1567472"/>
                  <a:pt x="336884" y="1530417"/>
                </a:cubicBezTo>
                <a:cubicBezTo>
                  <a:pt x="306554" y="1439424"/>
                  <a:pt x="366891" y="1606091"/>
                  <a:pt x="269508" y="1443789"/>
                </a:cubicBezTo>
                <a:cubicBezTo>
                  <a:pt x="259883" y="1427747"/>
                  <a:pt x="250676" y="1411446"/>
                  <a:pt x="240632" y="1395663"/>
                </a:cubicBezTo>
                <a:cubicBezTo>
                  <a:pt x="228211" y="1376144"/>
                  <a:pt x="212478" y="1358605"/>
                  <a:pt x="202131" y="1337911"/>
                </a:cubicBezTo>
                <a:lnTo>
                  <a:pt x="163630" y="1260909"/>
                </a:lnTo>
                <a:cubicBezTo>
                  <a:pt x="157213" y="1248075"/>
                  <a:pt x="152338" y="1234347"/>
                  <a:pt x="144379" y="1222408"/>
                </a:cubicBezTo>
                <a:cubicBezTo>
                  <a:pt x="110781" y="1172009"/>
                  <a:pt x="130868" y="1203576"/>
                  <a:pt x="86628" y="1126155"/>
                </a:cubicBezTo>
                <a:cubicBezTo>
                  <a:pt x="83545" y="1113822"/>
                  <a:pt x="74280" y="1072586"/>
                  <a:pt x="67377" y="1058779"/>
                </a:cubicBezTo>
                <a:cubicBezTo>
                  <a:pt x="62204" y="1048432"/>
                  <a:pt x="54544" y="1039528"/>
                  <a:pt x="48127" y="1029903"/>
                </a:cubicBezTo>
                <a:cubicBezTo>
                  <a:pt x="44918" y="1007444"/>
                  <a:pt x="42950" y="984772"/>
                  <a:pt x="38501" y="962526"/>
                </a:cubicBezTo>
                <a:cubicBezTo>
                  <a:pt x="36511" y="952577"/>
                  <a:pt x="30639" y="943642"/>
                  <a:pt x="28876" y="933650"/>
                </a:cubicBezTo>
                <a:cubicBezTo>
                  <a:pt x="14858" y="854215"/>
                  <a:pt x="8654" y="790155"/>
                  <a:pt x="0" y="712269"/>
                </a:cubicBezTo>
                <a:cubicBezTo>
                  <a:pt x="3208" y="625642"/>
                  <a:pt x="1777" y="538718"/>
                  <a:pt x="9625" y="452387"/>
                </a:cubicBezTo>
                <a:cubicBezTo>
                  <a:pt x="11591" y="430757"/>
                  <a:pt x="40709" y="368763"/>
                  <a:pt x="48127" y="346509"/>
                </a:cubicBezTo>
                <a:cubicBezTo>
                  <a:pt x="54294" y="328008"/>
                  <a:pt x="58108" y="297669"/>
                  <a:pt x="67377" y="279132"/>
                </a:cubicBezTo>
                <a:cubicBezTo>
                  <a:pt x="72550" y="268785"/>
                  <a:pt x="80211" y="259882"/>
                  <a:pt x="86628" y="250257"/>
                </a:cubicBezTo>
                <a:cubicBezTo>
                  <a:pt x="94456" y="226772"/>
                  <a:pt x="96845" y="211164"/>
                  <a:pt x="115503" y="192505"/>
                </a:cubicBezTo>
                <a:cubicBezTo>
                  <a:pt x="172919" y="135088"/>
                  <a:pt x="133690" y="188103"/>
                  <a:pt x="182880" y="144379"/>
                </a:cubicBezTo>
                <a:cubicBezTo>
                  <a:pt x="215685" y="115219"/>
                  <a:pt x="232055" y="86103"/>
                  <a:pt x="269508" y="67377"/>
                </a:cubicBezTo>
                <a:cubicBezTo>
                  <a:pt x="321247" y="41507"/>
                  <a:pt x="311653" y="52028"/>
                  <a:pt x="365760" y="38501"/>
                </a:cubicBezTo>
                <a:cubicBezTo>
                  <a:pt x="375603" y="36040"/>
                  <a:pt x="384687" y="30865"/>
                  <a:pt x="394636" y="28875"/>
                </a:cubicBezTo>
                <a:cubicBezTo>
                  <a:pt x="416882" y="24426"/>
                  <a:pt x="439715" y="23431"/>
                  <a:pt x="462013" y="19250"/>
                </a:cubicBezTo>
                <a:cubicBezTo>
                  <a:pt x="491086" y="13799"/>
                  <a:pt x="519764" y="6417"/>
                  <a:pt x="548640" y="0"/>
                </a:cubicBezTo>
                <a:lnTo>
                  <a:pt x="3041583" y="9625"/>
                </a:lnTo>
                <a:cubicBezTo>
                  <a:pt x="3086954" y="10124"/>
                  <a:pt x="3131580" y="21415"/>
                  <a:pt x="3176337" y="28875"/>
                </a:cubicBezTo>
                <a:cubicBezTo>
                  <a:pt x="3265894" y="43802"/>
                  <a:pt x="3214670" y="36559"/>
                  <a:pt x="3330341" y="48126"/>
                </a:cubicBezTo>
                <a:cubicBezTo>
                  <a:pt x="3339966" y="51334"/>
                  <a:pt x="3349313" y="55550"/>
                  <a:pt x="3359217" y="57751"/>
                </a:cubicBezTo>
                <a:cubicBezTo>
                  <a:pt x="3413639" y="69845"/>
                  <a:pt x="3445192" y="68659"/>
                  <a:pt x="3503596" y="77002"/>
                </a:cubicBezTo>
                <a:cubicBezTo>
                  <a:pt x="3519791" y="79316"/>
                  <a:pt x="3535585" y="83938"/>
                  <a:pt x="3551722" y="86627"/>
                </a:cubicBezTo>
                <a:cubicBezTo>
                  <a:pt x="3668369" y="106068"/>
                  <a:pt x="3569607" y="86417"/>
                  <a:pt x="3696101" y="105878"/>
                </a:cubicBezTo>
                <a:cubicBezTo>
                  <a:pt x="3712271" y="108366"/>
                  <a:pt x="3728058" y="113015"/>
                  <a:pt x="3744228" y="115503"/>
                </a:cubicBezTo>
                <a:cubicBezTo>
                  <a:pt x="3769794" y="119436"/>
                  <a:pt x="3795590" y="121709"/>
                  <a:pt x="3821230" y="125128"/>
                </a:cubicBezTo>
                <a:cubicBezTo>
                  <a:pt x="3843718" y="128126"/>
                  <a:pt x="3866229" y="131023"/>
                  <a:pt x="3888607" y="134753"/>
                </a:cubicBezTo>
                <a:cubicBezTo>
                  <a:pt x="3904744" y="137443"/>
                  <a:pt x="3920517" y="142217"/>
                  <a:pt x="3936733" y="144379"/>
                </a:cubicBezTo>
                <a:cubicBezTo>
                  <a:pt x="3968694" y="148641"/>
                  <a:pt x="4000901" y="150796"/>
                  <a:pt x="4032985" y="154004"/>
                </a:cubicBezTo>
                <a:cubicBezTo>
                  <a:pt x="4045819" y="157212"/>
                  <a:pt x="4058471" y="161263"/>
                  <a:pt x="4071487" y="163629"/>
                </a:cubicBezTo>
                <a:cubicBezTo>
                  <a:pt x="4100699" y="168940"/>
                  <a:pt x="4189063" y="179530"/>
                  <a:pt x="4215865" y="182880"/>
                </a:cubicBezTo>
                <a:cubicBezTo>
                  <a:pt x="4324701" y="237295"/>
                  <a:pt x="4168293" y="163813"/>
                  <a:pt x="4312118" y="211755"/>
                </a:cubicBezTo>
                <a:cubicBezTo>
                  <a:pt x="4323093" y="215413"/>
                  <a:pt x="4330019" y="227348"/>
                  <a:pt x="4340994" y="231006"/>
                </a:cubicBezTo>
                <a:cubicBezTo>
                  <a:pt x="4359508" y="237178"/>
                  <a:pt x="4379495" y="237423"/>
                  <a:pt x="4398745" y="240631"/>
                </a:cubicBezTo>
                <a:cubicBezTo>
                  <a:pt x="4530187" y="284446"/>
                  <a:pt x="4395866" y="236647"/>
                  <a:pt x="4494998" y="279132"/>
                </a:cubicBezTo>
                <a:cubicBezTo>
                  <a:pt x="4504324" y="283129"/>
                  <a:pt x="4514799" y="284221"/>
                  <a:pt x="4523874" y="288758"/>
                </a:cubicBezTo>
                <a:cubicBezTo>
                  <a:pt x="4540607" y="297124"/>
                  <a:pt x="4555958" y="308008"/>
                  <a:pt x="4572000" y="317633"/>
                </a:cubicBezTo>
                <a:cubicBezTo>
                  <a:pt x="4621452" y="391810"/>
                  <a:pt x="4549718" y="296024"/>
                  <a:pt x="4639377" y="365760"/>
                </a:cubicBezTo>
                <a:cubicBezTo>
                  <a:pt x="4655593" y="378373"/>
                  <a:pt x="4663351" y="399359"/>
                  <a:pt x="4677878" y="413886"/>
                </a:cubicBezTo>
                <a:cubicBezTo>
                  <a:pt x="4686058" y="422066"/>
                  <a:pt x="4697398" y="426333"/>
                  <a:pt x="4706754" y="433137"/>
                </a:cubicBezTo>
                <a:cubicBezTo>
                  <a:pt x="4732702" y="452008"/>
                  <a:pt x="4783756" y="490888"/>
                  <a:pt x="4783756" y="490888"/>
                </a:cubicBezTo>
                <a:cubicBezTo>
                  <a:pt x="4864071" y="624745"/>
                  <a:pt x="4766387" y="456150"/>
                  <a:pt x="4831882" y="587141"/>
                </a:cubicBezTo>
                <a:cubicBezTo>
                  <a:pt x="4837055" y="597488"/>
                  <a:pt x="4845181" y="606097"/>
                  <a:pt x="4851133" y="616017"/>
                </a:cubicBezTo>
                <a:cubicBezTo>
                  <a:pt x="4864442" y="638198"/>
                  <a:pt x="4876800" y="660934"/>
                  <a:pt x="4889634" y="683393"/>
                </a:cubicBezTo>
                <a:cubicBezTo>
                  <a:pt x="4892717" y="695727"/>
                  <a:pt x="4901980" y="736963"/>
                  <a:pt x="4908884" y="750770"/>
                </a:cubicBezTo>
                <a:cubicBezTo>
                  <a:pt x="4914057" y="761117"/>
                  <a:pt x="4921718" y="770021"/>
                  <a:pt x="4928135" y="779646"/>
                </a:cubicBezTo>
                <a:cubicBezTo>
                  <a:pt x="4924927" y="859857"/>
                  <a:pt x="4926242" y="940376"/>
                  <a:pt x="4918510" y="1020278"/>
                </a:cubicBezTo>
                <a:cubicBezTo>
                  <a:pt x="4917705" y="1028599"/>
                  <a:pt x="4892082" y="1104457"/>
                  <a:pt x="4880009" y="1116530"/>
                </a:cubicBezTo>
                <a:cubicBezTo>
                  <a:pt x="4857322" y="1139217"/>
                  <a:pt x="4828674" y="1155031"/>
                  <a:pt x="4803007" y="1174282"/>
                </a:cubicBezTo>
                <a:cubicBezTo>
                  <a:pt x="4790173" y="1183907"/>
                  <a:pt x="4780068" y="1199267"/>
                  <a:pt x="4764505" y="1203158"/>
                </a:cubicBezTo>
                <a:cubicBezTo>
                  <a:pt x="4751671" y="1206366"/>
                  <a:pt x="4738675" y="1208982"/>
                  <a:pt x="4726004" y="1212783"/>
                </a:cubicBezTo>
                <a:cubicBezTo>
                  <a:pt x="4706568" y="1218614"/>
                  <a:pt x="4687830" y="1226694"/>
                  <a:pt x="4668253" y="1232033"/>
                </a:cubicBezTo>
                <a:cubicBezTo>
                  <a:pt x="4652470" y="1236338"/>
                  <a:pt x="4635797" y="1236958"/>
                  <a:pt x="4620127" y="1241659"/>
                </a:cubicBezTo>
                <a:cubicBezTo>
                  <a:pt x="4519776" y="1271764"/>
                  <a:pt x="4631374" y="1256896"/>
                  <a:pt x="4494998" y="1270534"/>
                </a:cubicBezTo>
                <a:cubicBezTo>
                  <a:pt x="4456555" y="1274378"/>
                  <a:pt x="4417996" y="1276951"/>
                  <a:pt x="4379495" y="1280160"/>
                </a:cubicBezTo>
                <a:cubicBezTo>
                  <a:pt x="4302493" y="1276951"/>
                  <a:pt x="4225387" y="1275661"/>
                  <a:pt x="4148489" y="1270534"/>
                </a:cubicBezTo>
                <a:cubicBezTo>
                  <a:pt x="4129016" y="1269236"/>
                  <a:pt x="4110134" y="1263064"/>
                  <a:pt x="4090737" y="1260909"/>
                </a:cubicBezTo>
                <a:cubicBezTo>
                  <a:pt x="4052339" y="1256643"/>
                  <a:pt x="4013632" y="1255550"/>
                  <a:pt x="3975234" y="1251284"/>
                </a:cubicBezTo>
                <a:cubicBezTo>
                  <a:pt x="3805809" y="1232460"/>
                  <a:pt x="4003266" y="1251154"/>
                  <a:pt x="3878981" y="1232033"/>
                </a:cubicBezTo>
                <a:cubicBezTo>
                  <a:pt x="3850266" y="1227615"/>
                  <a:pt x="3821230" y="1225616"/>
                  <a:pt x="3792354" y="1222408"/>
                </a:cubicBezTo>
                <a:cubicBezTo>
                  <a:pt x="3728186" y="1225616"/>
                  <a:pt x="3663856" y="1226467"/>
                  <a:pt x="3599849" y="1232033"/>
                </a:cubicBezTo>
                <a:cubicBezTo>
                  <a:pt x="3589741" y="1232912"/>
                  <a:pt x="3579842" y="1236732"/>
                  <a:pt x="3570973" y="1241659"/>
                </a:cubicBezTo>
                <a:cubicBezTo>
                  <a:pt x="3550748" y="1252895"/>
                  <a:pt x="3527103" y="1261651"/>
                  <a:pt x="3513221" y="1280160"/>
                </a:cubicBezTo>
                <a:cubicBezTo>
                  <a:pt x="3492043" y="1308397"/>
                  <a:pt x="3487137" y="1323837"/>
                  <a:pt x="3455470" y="1337911"/>
                </a:cubicBezTo>
                <a:cubicBezTo>
                  <a:pt x="3436927" y="1346152"/>
                  <a:pt x="3397718" y="1357162"/>
                  <a:pt x="3397718" y="1357162"/>
                </a:cubicBezTo>
                <a:cubicBezTo>
                  <a:pt x="3391301" y="1366787"/>
                  <a:pt x="3387501" y="1378811"/>
                  <a:pt x="3378468" y="1386038"/>
                </a:cubicBezTo>
                <a:cubicBezTo>
                  <a:pt x="3370545" y="1392376"/>
                  <a:pt x="3349592" y="1395663"/>
                  <a:pt x="3349592" y="1395663"/>
                </a:cubicBezTo>
              </a:path>
            </a:pathLst>
          </a:cu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1809549" y="3287793"/>
            <a:ext cx="5678906" cy="2589282"/>
          </a:xfrm>
          <a:custGeom>
            <a:avLst/>
            <a:gdLst>
              <a:gd name="connsiteX0" fmla="*/ 0 w 5678906"/>
              <a:gd name="connsiteY0" fmla="*/ 2579657 h 2589282"/>
              <a:gd name="connsiteX1" fmla="*/ 48127 w 5678906"/>
              <a:gd name="connsiteY1" fmla="*/ 2589282 h 2589282"/>
              <a:gd name="connsiteX2" fmla="*/ 77003 w 5678906"/>
              <a:gd name="connsiteY2" fmla="*/ 2579657 h 2589282"/>
              <a:gd name="connsiteX3" fmla="*/ 202131 w 5678906"/>
              <a:gd name="connsiteY3" fmla="*/ 2570032 h 2589282"/>
              <a:gd name="connsiteX4" fmla="*/ 365760 w 5678906"/>
              <a:gd name="connsiteY4" fmla="*/ 2541156 h 2589282"/>
              <a:gd name="connsiteX5" fmla="*/ 510139 w 5678906"/>
              <a:gd name="connsiteY5" fmla="*/ 2531531 h 2589282"/>
              <a:gd name="connsiteX6" fmla="*/ 548640 w 5678906"/>
              <a:gd name="connsiteY6" fmla="*/ 2521905 h 2589282"/>
              <a:gd name="connsiteX7" fmla="*/ 981777 w 5678906"/>
              <a:gd name="connsiteY7" fmla="*/ 2502655 h 2589282"/>
              <a:gd name="connsiteX8" fmla="*/ 2945331 w 5678906"/>
              <a:gd name="connsiteY8" fmla="*/ 2521905 h 2589282"/>
              <a:gd name="connsiteX9" fmla="*/ 2983832 w 5678906"/>
              <a:gd name="connsiteY9" fmla="*/ 2531531 h 2589282"/>
              <a:gd name="connsiteX10" fmla="*/ 3041584 w 5678906"/>
              <a:gd name="connsiteY10" fmla="*/ 2541156 h 2589282"/>
              <a:gd name="connsiteX11" fmla="*/ 3262965 w 5678906"/>
              <a:gd name="connsiteY11" fmla="*/ 2560406 h 2589282"/>
              <a:gd name="connsiteX12" fmla="*/ 3330342 w 5678906"/>
              <a:gd name="connsiteY12" fmla="*/ 2570032 h 2589282"/>
              <a:gd name="connsiteX13" fmla="*/ 4466123 w 5678906"/>
              <a:gd name="connsiteY13" fmla="*/ 2570032 h 2589282"/>
              <a:gd name="connsiteX14" fmla="*/ 4620127 w 5678906"/>
              <a:gd name="connsiteY14" fmla="*/ 2550781 h 2589282"/>
              <a:gd name="connsiteX15" fmla="*/ 4668253 w 5678906"/>
              <a:gd name="connsiteY15" fmla="*/ 2531531 h 2589282"/>
              <a:gd name="connsiteX16" fmla="*/ 4793382 w 5678906"/>
              <a:gd name="connsiteY16" fmla="*/ 2512280 h 2589282"/>
              <a:gd name="connsiteX17" fmla="*/ 4822257 w 5678906"/>
              <a:gd name="connsiteY17" fmla="*/ 2493030 h 2589282"/>
              <a:gd name="connsiteX18" fmla="*/ 4880009 w 5678906"/>
              <a:gd name="connsiteY18" fmla="*/ 2483404 h 2589282"/>
              <a:gd name="connsiteX19" fmla="*/ 4918510 w 5678906"/>
              <a:gd name="connsiteY19" fmla="*/ 2473779 h 2589282"/>
              <a:gd name="connsiteX20" fmla="*/ 5043638 w 5678906"/>
              <a:gd name="connsiteY20" fmla="*/ 2454529 h 2589282"/>
              <a:gd name="connsiteX21" fmla="*/ 5120640 w 5678906"/>
              <a:gd name="connsiteY21" fmla="*/ 2444903 h 2589282"/>
              <a:gd name="connsiteX22" fmla="*/ 5265019 w 5678906"/>
              <a:gd name="connsiteY22" fmla="*/ 2416027 h 2589282"/>
              <a:gd name="connsiteX23" fmla="*/ 5342022 w 5678906"/>
              <a:gd name="connsiteY23" fmla="*/ 2387152 h 2589282"/>
              <a:gd name="connsiteX24" fmla="*/ 5370897 w 5678906"/>
              <a:gd name="connsiteY24" fmla="*/ 2367901 h 2589282"/>
              <a:gd name="connsiteX25" fmla="*/ 5409398 w 5678906"/>
              <a:gd name="connsiteY25" fmla="*/ 2348651 h 2589282"/>
              <a:gd name="connsiteX26" fmla="*/ 5553777 w 5678906"/>
              <a:gd name="connsiteY26" fmla="*/ 2223522 h 2589282"/>
              <a:gd name="connsiteX27" fmla="*/ 5582653 w 5678906"/>
              <a:gd name="connsiteY27" fmla="*/ 2185021 h 2589282"/>
              <a:gd name="connsiteX28" fmla="*/ 5601904 w 5678906"/>
              <a:gd name="connsiteY28" fmla="*/ 2156145 h 2589282"/>
              <a:gd name="connsiteX29" fmla="*/ 5630779 w 5678906"/>
              <a:gd name="connsiteY29" fmla="*/ 2127270 h 2589282"/>
              <a:gd name="connsiteX30" fmla="*/ 5640405 w 5678906"/>
              <a:gd name="connsiteY30" fmla="*/ 2088769 h 2589282"/>
              <a:gd name="connsiteX31" fmla="*/ 5659655 w 5678906"/>
              <a:gd name="connsiteY31" fmla="*/ 2059893 h 2589282"/>
              <a:gd name="connsiteX32" fmla="*/ 5669280 w 5678906"/>
              <a:gd name="connsiteY32" fmla="*/ 2011766 h 2589282"/>
              <a:gd name="connsiteX33" fmla="*/ 5678906 w 5678906"/>
              <a:gd name="connsiteY33" fmla="*/ 1973265 h 2589282"/>
              <a:gd name="connsiteX34" fmla="*/ 5659655 w 5678906"/>
              <a:gd name="connsiteY34" fmla="*/ 1761510 h 2589282"/>
              <a:gd name="connsiteX35" fmla="*/ 5621154 w 5678906"/>
              <a:gd name="connsiteY35" fmla="*/ 1694133 h 2589282"/>
              <a:gd name="connsiteX36" fmla="*/ 5592278 w 5678906"/>
              <a:gd name="connsiteY36" fmla="*/ 1674882 h 2589282"/>
              <a:gd name="connsiteX37" fmla="*/ 5524902 w 5678906"/>
              <a:gd name="connsiteY37" fmla="*/ 1597880 h 2589282"/>
              <a:gd name="connsiteX38" fmla="*/ 5409398 w 5678906"/>
              <a:gd name="connsiteY38" fmla="*/ 1559379 h 2589282"/>
              <a:gd name="connsiteX39" fmla="*/ 5332396 w 5678906"/>
              <a:gd name="connsiteY39" fmla="*/ 1540129 h 2589282"/>
              <a:gd name="connsiteX40" fmla="*/ 5303520 w 5678906"/>
              <a:gd name="connsiteY40" fmla="*/ 1530503 h 2589282"/>
              <a:gd name="connsiteX41" fmla="*/ 5139891 w 5678906"/>
              <a:gd name="connsiteY41" fmla="*/ 1511253 h 2589282"/>
              <a:gd name="connsiteX42" fmla="*/ 4957011 w 5678906"/>
              <a:gd name="connsiteY42" fmla="*/ 1501627 h 2589282"/>
              <a:gd name="connsiteX43" fmla="*/ 4928135 w 5678906"/>
              <a:gd name="connsiteY43" fmla="*/ 1415000 h 2589282"/>
              <a:gd name="connsiteX44" fmla="*/ 4918510 w 5678906"/>
              <a:gd name="connsiteY44" fmla="*/ 1386124 h 2589282"/>
              <a:gd name="connsiteX45" fmla="*/ 4908885 w 5678906"/>
              <a:gd name="connsiteY45" fmla="*/ 1357249 h 2589282"/>
              <a:gd name="connsiteX46" fmla="*/ 4889634 w 5678906"/>
              <a:gd name="connsiteY46" fmla="*/ 1251371 h 2589282"/>
              <a:gd name="connsiteX47" fmla="*/ 4860758 w 5678906"/>
              <a:gd name="connsiteY47" fmla="*/ 1164743 h 2589282"/>
              <a:gd name="connsiteX48" fmla="*/ 4831883 w 5678906"/>
              <a:gd name="connsiteY48" fmla="*/ 1058865 h 2589282"/>
              <a:gd name="connsiteX49" fmla="*/ 4822257 w 5678906"/>
              <a:gd name="connsiteY49" fmla="*/ 1020364 h 2589282"/>
              <a:gd name="connsiteX50" fmla="*/ 4764506 w 5678906"/>
              <a:gd name="connsiteY50" fmla="*/ 962613 h 2589282"/>
              <a:gd name="connsiteX51" fmla="*/ 4745255 w 5678906"/>
              <a:gd name="connsiteY51" fmla="*/ 924112 h 2589282"/>
              <a:gd name="connsiteX52" fmla="*/ 4687504 w 5678906"/>
              <a:gd name="connsiteY52" fmla="*/ 904861 h 2589282"/>
              <a:gd name="connsiteX53" fmla="*/ 4658628 w 5678906"/>
              <a:gd name="connsiteY53" fmla="*/ 885611 h 2589282"/>
              <a:gd name="connsiteX54" fmla="*/ 4581626 w 5678906"/>
              <a:gd name="connsiteY54" fmla="*/ 866360 h 2589282"/>
              <a:gd name="connsiteX55" fmla="*/ 4552750 w 5678906"/>
              <a:gd name="connsiteY55" fmla="*/ 847110 h 2589282"/>
              <a:gd name="connsiteX56" fmla="*/ 4485373 w 5678906"/>
              <a:gd name="connsiteY56" fmla="*/ 827859 h 2589282"/>
              <a:gd name="connsiteX57" fmla="*/ 4417996 w 5678906"/>
              <a:gd name="connsiteY57" fmla="*/ 798983 h 2589282"/>
              <a:gd name="connsiteX58" fmla="*/ 4360245 w 5678906"/>
              <a:gd name="connsiteY58" fmla="*/ 779733 h 2589282"/>
              <a:gd name="connsiteX59" fmla="*/ 4302493 w 5678906"/>
              <a:gd name="connsiteY59" fmla="*/ 770107 h 2589282"/>
              <a:gd name="connsiteX60" fmla="*/ 4148489 w 5678906"/>
              <a:gd name="connsiteY60" fmla="*/ 750857 h 2589282"/>
              <a:gd name="connsiteX61" fmla="*/ 4052236 w 5678906"/>
              <a:gd name="connsiteY61" fmla="*/ 731606 h 2589282"/>
              <a:gd name="connsiteX62" fmla="*/ 3869356 w 5678906"/>
              <a:gd name="connsiteY62" fmla="*/ 712356 h 2589282"/>
              <a:gd name="connsiteX63" fmla="*/ 3455470 w 5678906"/>
              <a:gd name="connsiteY63" fmla="*/ 702731 h 2589282"/>
              <a:gd name="connsiteX64" fmla="*/ 2849078 w 5678906"/>
              <a:gd name="connsiteY64" fmla="*/ 721981 h 2589282"/>
              <a:gd name="connsiteX65" fmla="*/ 2810577 w 5678906"/>
              <a:gd name="connsiteY65" fmla="*/ 731606 h 2589282"/>
              <a:gd name="connsiteX66" fmla="*/ 2627697 w 5678906"/>
              <a:gd name="connsiteY66" fmla="*/ 760482 h 2589282"/>
              <a:gd name="connsiteX67" fmla="*/ 2550695 w 5678906"/>
              <a:gd name="connsiteY67" fmla="*/ 779733 h 2589282"/>
              <a:gd name="connsiteX68" fmla="*/ 2502569 w 5678906"/>
              <a:gd name="connsiteY68" fmla="*/ 789358 h 2589282"/>
              <a:gd name="connsiteX69" fmla="*/ 2464068 w 5678906"/>
              <a:gd name="connsiteY69" fmla="*/ 808609 h 2589282"/>
              <a:gd name="connsiteX70" fmla="*/ 2435192 w 5678906"/>
              <a:gd name="connsiteY70" fmla="*/ 818234 h 2589282"/>
              <a:gd name="connsiteX71" fmla="*/ 2377440 w 5678906"/>
              <a:gd name="connsiteY71" fmla="*/ 866360 h 2589282"/>
              <a:gd name="connsiteX72" fmla="*/ 2338939 w 5678906"/>
              <a:gd name="connsiteY72" fmla="*/ 924112 h 2589282"/>
              <a:gd name="connsiteX73" fmla="*/ 2300438 w 5678906"/>
              <a:gd name="connsiteY73" fmla="*/ 1126242 h 2589282"/>
              <a:gd name="connsiteX74" fmla="*/ 2319689 w 5678906"/>
              <a:gd name="connsiteY74" fmla="*/ 1299497 h 2589282"/>
              <a:gd name="connsiteX75" fmla="*/ 2338939 w 5678906"/>
              <a:gd name="connsiteY75" fmla="*/ 1328373 h 2589282"/>
              <a:gd name="connsiteX76" fmla="*/ 2377440 w 5678906"/>
              <a:gd name="connsiteY76" fmla="*/ 1357249 h 2589282"/>
              <a:gd name="connsiteX77" fmla="*/ 2406316 w 5678906"/>
              <a:gd name="connsiteY77" fmla="*/ 1386124 h 2589282"/>
              <a:gd name="connsiteX78" fmla="*/ 2444817 w 5678906"/>
              <a:gd name="connsiteY78" fmla="*/ 1405375 h 2589282"/>
              <a:gd name="connsiteX79" fmla="*/ 2473693 w 5678906"/>
              <a:gd name="connsiteY79" fmla="*/ 1424625 h 2589282"/>
              <a:gd name="connsiteX80" fmla="*/ 2531445 w 5678906"/>
              <a:gd name="connsiteY80" fmla="*/ 1443876 h 2589282"/>
              <a:gd name="connsiteX81" fmla="*/ 2608447 w 5678906"/>
              <a:gd name="connsiteY81" fmla="*/ 1492002 h 2589282"/>
              <a:gd name="connsiteX82" fmla="*/ 2637323 w 5678906"/>
              <a:gd name="connsiteY82" fmla="*/ 1501627 h 2589282"/>
              <a:gd name="connsiteX83" fmla="*/ 2704699 w 5678906"/>
              <a:gd name="connsiteY83" fmla="*/ 1530503 h 2589282"/>
              <a:gd name="connsiteX84" fmla="*/ 2752826 w 5678906"/>
              <a:gd name="connsiteY84" fmla="*/ 1540129 h 2589282"/>
              <a:gd name="connsiteX85" fmla="*/ 2839453 w 5678906"/>
              <a:gd name="connsiteY85" fmla="*/ 1569004 h 2589282"/>
              <a:gd name="connsiteX86" fmla="*/ 3003083 w 5678906"/>
              <a:gd name="connsiteY86" fmla="*/ 1588255 h 2589282"/>
              <a:gd name="connsiteX87" fmla="*/ 3128211 w 5678906"/>
              <a:gd name="connsiteY87" fmla="*/ 1607505 h 2589282"/>
              <a:gd name="connsiteX88" fmla="*/ 3176337 w 5678906"/>
              <a:gd name="connsiteY88" fmla="*/ 1617131 h 2589282"/>
              <a:gd name="connsiteX89" fmla="*/ 3262965 w 5678906"/>
              <a:gd name="connsiteY89" fmla="*/ 1626756 h 2589282"/>
              <a:gd name="connsiteX90" fmla="*/ 3311091 w 5678906"/>
              <a:gd name="connsiteY90" fmla="*/ 1636381 h 2589282"/>
              <a:gd name="connsiteX91" fmla="*/ 3388093 w 5678906"/>
              <a:gd name="connsiteY91" fmla="*/ 1646006 h 2589282"/>
              <a:gd name="connsiteX92" fmla="*/ 4466123 w 5678906"/>
              <a:gd name="connsiteY92" fmla="*/ 1636381 h 2589282"/>
              <a:gd name="connsiteX93" fmla="*/ 4523874 w 5678906"/>
              <a:gd name="connsiteY93" fmla="*/ 1617131 h 2589282"/>
              <a:gd name="connsiteX94" fmla="*/ 4600876 w 5678906"/>
              <a:gd name="connsiteY94" fmla="*/ 1588255 h 2589282"/>
              <a:gd name="connsiteX95" fmla="*/ 4668253 w 5678906"/>
              <a:gd name="connsiteY95" fmla="*/ 1549754 h 2589282"/>
              <a:gd name="connsiteX96" fmla="*/ 4697129 w 5678906"/>
              <a:gd name="connsiteY96" fmla="*/ 1520878 h 2589282"/>
              <a:gd name="connsiteX97" fmla="*/ 4716379 w 5678906"/>
              <a:gd name="connsiteY97" fmla="*/ 1482377 h 2589282"/>
              <a:gd name="connsiteX98" fmla="*/ 4735630 w 5678906"/>
              <a:gd name="connsiteY98" fmla="*/ 1453501 h 2589282"/>
              <a:gd name="connsiteX99" fmla="*/ 4745255 w 5678906"/>
              <a:gd name="connsiteY99" fmla="*/ 1424625 h 2589282"/>
              <a:gd name="connsiteX100" fmla="*/ 4764506 w 5678906"/>
              <a:gd name="connsiteY100" fmla="*/ 1386124 h 2589282"/>
              <a:gd name="connsiteX101" fmla="*/ 4803007 w 5678906"/>
              <a:gd name="connsiteY101" fmla="*/ 1280246 h 2589282"/>
              <a:gd name="connsiteX102" fmla="*/ 4812632 w 5678906"/>
              <a:gd name="connsiteY102" fmla="*/ 1241745 h 2589282"/>
              <a:gd name="connsiteX103" fmla="*/ 4831883 w 5678906"/>
              <a:gd name="connsiteY103" fmla="*/ 1193619 h 2589282"/>
              <a:gd name="connsiteX104" fmla="*/ 4841508 w 5678906"/>
              <a:gd name="connsiteY104" fmla="*/ 1078116 h 2589282"/>
              <a:gd name="connsiteX105" fmla="*/ 4870384 w 5678906"/>
              <a:gd name="connsiteY105" fmla="*/ 962613 h 2589282"/>
              <a:gd name="connsiteX106" fmla="*/ 4880009 w 5678906"/>
              <a:gd name="connsiteY106" fmla="*/ 933737 h 2589282"/>
              <a:gd name="connsiteX107" fmla="*/ 4918510 w 5678906"/>
              <a:gd name="connsiteY107" fmla="*/ 875985 h 2589282"/>
              <a:gd name="connsiteX108" fmla="*/ 4937760 w 5678906"/>
              <a:gd name="connsiteY108" fmla="*/ 847110 h 2589282"/>
              <a:gd name="connsiteX109" fmla="*/ 4976262 w 5678906"/>
              <a:gd name="connsiteY109" fmla="*/ 818234 h 2589282"/>
              <a:gd name="connsiteX110" fmla="*/ 5043638 w 5678906"/>
              <a:gd name="connsiteY110" fmla="*/ 750857 h 2589282"/>
              <a:gd name="connsiteX111" fmla="*/ 5072514 w 5678906"/>
              <a:gd name="connsiteY111" fmla="*/ 731606 h 2589282"/>
              <a:gd name="connsiteX112" fmla="*/ 5111015 w 5678906"/>
              <a:gd name="connsiteY112" fmla="*/ 712356 h 2589282"/>
              <a:gd name="connsiteX113" fmla="*/ 5188017 w 5678906"/>
              <a:gd name="connsiteY113" fmla="*/ 673855 h 2589282"/>
              <a:gd name="connsiteX114" fmla="*/ 5226518 w 5678906"/>
              <a:gd name="connsiteY114" fmla="*/ 644979 h 2589282"/>
              <a:gd name="connsiteX115" fmla="*/ 5255394 w 5678906"/>
              <a:gd name="connsiteY115" fmla="*/ 625729 h 2589282"/>
              <a:gd name="connsiteX116" fmla="*/ 5284270 w 5678906"/>
              <a:gd name="connsiteY116" fmla="*/ 587227 h 2589282"/>
              <a:gd name="connsiteX117" fmla="*/ 5380523 w 5678906"/>
              <a:gd name="connsiteY117" fmla="*/ 558352 h 2589282"/>
              <a:gd name="connsiteX118" fmla="*/ 5447899 w 5678906"/>
              <a:gd name="connsiteY118" fmla="*/ 529476 h 2589282"/>
              <a:gd name="connsiteX119" fmla="*/ 5515276 w 5678906"/>
              <a:gd name="connsiteY119" fmla="*/ 519851 h 2589282"/>
              <a:gd name="connsiteX120" fmla="*/ 5544152 w 5678906"/>
              <a:gd name="connsiteY120" fmla="*/ 500600 h 2589282"/>
              <a:gd name="connsiteX121" fmla="*/ 5611529 w 5678906"/>
              <a:gd name="connsiteY121" fmla="*/ 481350 h 2589282"/>
              <a:gd name="connsiteX122" fmla="*/ 5630779 w 5678906"/>
              <a:gd name="connsiteY122" fmla="*/ 356221 h 2589282"/>
              <a:gd name="connsiteX123" fmla="*/ 5601904 w 5678906"/>
              <a:gd name="connsiteY123" fmla="*/ 346596 h 2589282"/>
              <a:gd name="connsiteX124" fmla="*/ 5573028 w 5678906"/>
              <a:gd name="connsiteY124" fmla="*/ 327345 h 2589282"/>
              <a:gd name="connsiteX125" fmla="*/ 5534527 w 5678906"/>
              <a:gd name="connsiteY125" fmla="*/ 308095 h 2589282"/>
              <a:gd name="connsiteX126" fmla="*/ 5447899 w 5678906"/>
              <a:gd name="connsiteY126" fmla="*/ 250343 h 2589282"/>
              <a:gd name="connsiteX127" fmla="*/ 5370897 w 5678906"/>
              <a:gd name="connsiteY127" fmla="*/ 211842 h 2589282"/>
              <a:gd name="connsiteX128" fmla="*/ 5342022 w 5678906"/>
              <a:gd name="connsiteY128" fmla="*/ 202217 h 2589282"/>
              <a:gd name="connsiteX129" fmla="*/ 5303520 w 5678906"/>
              <a:gd name="connsiteY129" fmla="*/ 182966 h 2589282"/>
              <a:gd name="connsiteX130" fmla="*/ 5207268 w 5678906"/>
              <a:gd name="connsiteY130" fmla="*/ 163716 h 2589282"/>
              <a:gd name="connsiteX131" fmla="*/ 5168767 w 5678906"/>
              <a:gd name="connsiteY131" fmla="*/ 154091 h 2589282"/>
              <a:gd name="connsiteX132" fmla="*/ 5139891 w 5678906"/>
              <a:gd name="connsiteY132" fmla="*/ 144465 h 2589282"/>
              <a:gd name="connsiteX133" fmla="*/ 5101390 w 5678906"/>
              <a:gd name="connsiteY133" fmla="*/ 134840 h 2589282"/>
              <a:gd name="connsiteX134" fmla="*/ 5024388 w 5678906"/>
              <a:gd name="connsiteY134" fmla="*/ 105964 h 2589282"/>
              <a:gd name="connsiteX135" fmla="*/ 4918510 w 5678906"/>
              <a:gd name="connsiteY135" fmla="*/ 96339 h 2589282"/>
              <a:gd name="connsiteX136" fmla="*/ 4889634 w 5678906"/>
              <a:gd name="connsiteY136" fmla="*/ 86714 h 2589282"/>
              <a:gd name="connsiteX137" fmla="*/ 4851133 w 5678906"/>
              <a:gd name="connsiteY137" fmla="*/ 67463 h 2589282"/>
              <a:gd name="connsiteX138" fmla="*/ 4726005 w 5678906"/>
              <a:gd name="connsiteY138" fmla="*/ 57838 h 2589282"/>
              <a:gd name="connsiteX139" fmla="*/ 4591251 w 5678906"/>
              <a:gd name="connsiteY139" fmla="*/ 38587 h 2589282"/>
              <a:gd name="connsiteX140" fmla="*/ 4427622 w 5678906"/>
              <a:gd name="connsiteY140" fmla="*/ 19337 h 2589282"/>
              <a:gd name="connsiteX141" fmla="*/ 4389120 w 5678906"/>
              <a:gd name="connsiteY141" fmla="*/ 9712 h 2589282"/>
              <a:gd name="connsiteX142" fmla="*/ 3965609 w 5678906"/>
              <a:gd name="connsiteY142" fmla="*/ 9712 h 2589282"/>
              <a:gd name="connsiteX143" fmla="*/ 3936733 w 5678906"/>
              <a:gd name="connsiteY143" fmla="*/ 28962 h 2589282"/>
              <a:gd name="connsiteX144" fmla="*/ 3888607 w 5678906"/>
              <a:gd name="connsiteY144" fmla="*/ 86714 h 2589282"/>
              <a:gd name="connsiteX145" fmla="*/ 3869356 w 5678906"/>
              <a:gd name="connsiteY145" fmla="*/ 125215 h 2589282"/>
              <a:gd name="connsiteX146" fmla="*/ 3859731 w 5678906"/>
              <a:gd name="connsiteY146" fmla="*/ 163716 h 2589282"/>
              <a:gd name="connsiteX147" fmla="*/ 3850106 w 5678906"/>
              <a:gd name="connsiteY147" fmla="*/ 192592 h 2589282"/>
              <a:gd name="connsiteX148" fmla="*/ 3840480 w 5678906"/>
              <a:gd name="connsiteY148" fmla="*/ 279219 h 258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678906" h="2589282">
                <a:moveTo>
                  <a:pt x="0" y="2579657"/>
                </a:moveTo>
                <a:cubicBezTo>
                  <a:pt x="16042" y="2582865"/>
                  <a:pt x="31767" y="2589282"/>
                  <a:pt x="48127" y="2589282"/>
                </a:cubicBezTo>
                <a:cubicBezTo>
                  <a:pt x="58273" y="2589282"/>
                  <a:pt x="66935" y="2580915"/>
                  <a:pt x="77003" y="2579657"/>
                </a:cubicBezTo>
                <a:cubicBezTo>
                  <a:pt x="118513" y="2574468"/>
                  <a:pt x="160422" y="2573240"/>
                  <a:pt x="202131" y="2570032"/>
                </a:cubicBezTo>
                <a:cubicBezTo>
                  <a:pt x="252116" y="2560035"/>
                  <a:pt x="313498" y="2545907"/>
                  <a:pt x="365760" y="2541156"/>
                </a:cubicBezTo>
                <a:cubicBezTo>
                  <a:pt x="413795" y="2536789"/>
                  <a:pt x="462013" y="2534739"/>
                  <a:pt x="510139" y="2531531"/>
                </a:cubicBezTo>
                <a:cubicBezTo>
                  <a:pt x="522973" y="2528322"/>
                  <a:pt x="535424" y="2522492"/>
                  <a:pt x="548640" y="2521905"/>
                </a:cubicBezTo>
                <a:cubicBezTo>
                  <a:pt x="996297" y="2502009"/>
                  <a:pt x="811619" y="2545193"/>
                  <a:pt x="981777" y="2502655"/>
                </a:cubicBezTo>
                <a:cubicBezTo>
                  <a:pt x="1831482" y="2538058"/>
                  <a:pt x="823428" y="2498840"/>
                  <a:pt x="2945331" y="2521905"/>
                </a:cubicBezTo>
                <a:cubicBezTo>
                  <a:pt x="2958559" y="2522049"/>
                  <a:pt x="2970860" y="2528937"/>
                  <a:pt x="2983832" y="2531531"/>
                </a:cubicBezTo>
                <a:cubicBezTo>
                  <a:pt x="3002969" y="2535359"/>
                  <a:pt x="3022295" y="2538188"/>
                  <a:pt x="3041584" y="2541156"/>
                </a:cubicBezTo>
                <a:cubicBezTo>
                  <a:pt x="3145649" y="2557166"/>
                  <a:pt x="3118578" y="2551382"/>
                  <a:pt x="3262965" y="2560406"/>
                </a:cubicBezTo>
                <a:cubicBezTo>
                  <a:pt x="3285424" y="2563615"/>
                  <a:pt x="3307794" y="2567527"/>
                  <a:pt x="3330342" y="2570032"/>
                </a:cubicBezTo>
                <a:cubicBezTo>
                  <a:pt x="3703011" y="2611441"/>
                  <a:pt x="4128484" y="2573187"/>
                  <a:pt x="4466123" y="2570032"/>
                </a:cubicBezTo>
                <a:cubicBezTo>
                  <a:pt x="4517458" y="2563615"/>
                  <a:pt x="4572093" y="2569994"/>
                  <a:pt x="4620127" y="2550781"/>
                </a:cubicBezTo>
                <a:cubicBezTo>
                  <a:pt x="4636169" y="2544364"/>
                  <a:pt x="4651862" y="2536995"/>
                  <a:pt x="4668253" y="2531531"/>
                </a:cubicBezTo>
                <a:cubicBezTo>
                  <a:pt x="4709938" y="2517636"/>
                  <a:pt x="4748517" y="2517265"/>
                  <a:pt x="4793382" y="2512280"/>
                </a:cubicBezTo>
                <a:cubicBezTo>
                  <a:pt x="4803007" y="2505863"/>
                  <a:pt x="4811283" y="2496688"/>
                  <a:pt x="4822257" y="2493030"/>
                </a:cubicBezTo>
                <a:cubicBezTo>
                  <a:pt x="4840772" y="2486858"/>
                  <a:pt x="4860872" y="2487232"/>
                  <a:pt x="4880009" y="2483404"/>
                </a:cubicBezTo>
                <a:cubicBezTo>
                  <a:pt x="4892981" y="2480810"/>
                  <a:pt x="4905538" y="2476373"/>
                  <a:pt x="4918510" y="2473779"/>
                </a:cubicBezTo>
                <a:cubicBezTo>
                  <a:pt x="4947920" y="2467897"/>
                  <a:pt x="5015901" y="2458227"/>
                  <a:pt x="5043638" y="2454529"/>
                </a:cubicBezTo>
                <a:cubicBezTo>
                  <a:pt x="5069278" y="2451110"/>
                  <a:pt x="5095155" y="2449335"/>
                  <a:pt x="5120640" y="2444903"/>
                </a:cubicBezTo>
                <a:cubicBezTo>
                  <a:pt x="5168994" y="2436493"/>
                  <a:pt x="5218458" y="2431547"/>
                  <a:pt x="5265019" y="2416027"/>
                </a:cubicBezTo>
                <a:cubicBezTo>
                  <a:pt x="5290009" y="2407697"/>
                  <a:pt x="5319006" y="2398660"/>
                  <a:pt x="5342022" y="2387152"/>
                </a:cubicBezTo>
                <a:cubicBezTo>
                  <a:pt x="5352369" y="2381979"/>
                  <a:pt x="5360853" y="2373640"/>
                  <a:pt x="5370897" y="2367901"/>
                </a:cubicBezTo>
                <a:cubicBezTo>
                  <a:pt x="5383355" y="2360782"/>
                  <a:pt x="5397459" y="2356610"/>
                  <a:pt x="5409398" y="2348651"/>
                </a:cubicBezTo>
                <a:cubicBezTo>
                  <a:pt x="5453518" y="2319237"/>
                  <a:pt x="5521418" y="2266667"/>
                  <a:pt x="5553777" y="2223522"/>
                </a:cubicBezTo>
                <a:cubicBezTo>
                  <a:pt x="5563402" y="2210688"/>
                  <a:pt x="5573329" y="2198075"/>
                  <a:pt x="5582653" y="2185021"/>
                </a:cubicBezTo>
                <a:cubicBezTo>
                  <a:pt x="5589377" y="2175608"/>
                  <a:pt x="5594498" y="2165032"/>
                  <a:pt x="5601904" y="2156145"/>
                </a:cubicBezTo>
                <a:cubicBezTo>
                  <a:pt x="5610618" y="2145688"/>
                  <a:pt x="5621154" y="2136895"/>
                  <a:pt x="5630779" y="2127270"/>
                </a:cubicBezTo>
                <a:cubicBezTo>
                  <a:pt x="5633988" y="2114436"/>
                  <a:pt x="5635194" y="2100928"/>
                  <a:pt x="5640405" y="2088769"/>
                </a:cubicBezTo>
                <a:cubicBezTo>
                  <a:pt x="5644962" y="2078136"/>
                  <a:pt x="5655593" y="2070725"/>
                  <a:pt x="5659655" y="2059893"/>
                </a:cubicBezTo>
                <a:cubicBezTo>
                  <a:pt x="5665399" y="2044575"/>
                  <a:pt x="5665731" y="2027736"/>
                  <a:pt x="5669280" y="2011766"/>
                </a:cubicBezTo>
                <a:cubicBezTo>
                  <a:pt x="5672150" y="1998852"/>
                  <a:pt x="5675697" y="1986099"/>
                  <a:pt x="5678906" y="1973265"/>
                </a:cubicBezTo>
                <a:cubicBezTo>
                  <a:pt x="5672489" y="1902680"/>
                  <a:pt x="5670432" y="1831562"/>
                  <a:pt x="5659655" y="1761510"/>
                </a:cubicBezTo>
                <a:cubicBezTo>
                  <a:pt x="5658282" y="1752586"/>
                  <a:pt x="5629780" y="1702759"/>
                  <a:pt x="5621154" y="1694133"/>
                </a:cubicBezTo>
                <a:cubicBezTo>
                  <a:pt x="5612974" y="1685953"/>
                  <a:pt x="5600458" y="1683062"/>
                  <a:pt x="5592278" y="1674882"/>
                </a:cubicBezTo>
                <a:cubicBezTo>
                  <a:pt x="5569658" y="1652262"/>
                  <a:pt x="5552147" y="1617340"/>
                  <a:pt x="5524902" y="1597880"/>
                </a:cubicBezTo>
                <a:cubicBezTo>
                  <a:pt x="5486922" y="1570752"/>
                  <a:pt x="5455723" y="1574821"/>
                  <a:pt x="5409398" y="1559379"/>
                </a:cubicBezTo>
                <a:cubicBezTo>
                  <a:pt x="5343387" y="1537375"/>
                  <a:pt x="5425326" y="1563362"/>
                  <a:pt x="5332396" y="1540129"/>
                </a:cubicBezTo>
                <a:cubicBezTo>
                  <a:pt x="5322553" y="1537668"/>
                  <a:pt x="5313363" y="1532964"/>
                  <a:pt x="5303520" y="1530503"/>
                </a:cubicBezTo>
                <a:cubicBezTo>
                  <a:pt x="5246360" y="1516213"/>
                  <a:pt x="5203565" y="1515361"/>
                  <a:pt x="5139891" y="1511253"/>
                </a:cubicBezTo>
                <a:cubicBezTo>
                  <a:pt x="5078973" y="1507323"/>
                  <a:pt x="5017971" y="1504836"/>
                  <a:pt x="4957011" y="1501627"/>
                </a:cubicBezTo>
                <a:lnTo>
                  <a:pt x="4928135" y="1415000"/>
                </a:lnTo>
                <a:lnTo>
                  <a:pt x="4918510" y="1386124"/>
                </a:lnTo>
                <a:cubicBezTo>
                  <a:pt x="4915302" y="1376499"/>
                  <a:pt x="4910553" y="1367257"/>
                  <a:pt x="4908885" y="1357249"/>
                </a:cubicBezTo>
                <a:cubicBezTo>
                  <a:pt x="4906200" y="1341142"/>
                  <a:pt x="4895013" y="1270198"/>
                  <a:pt x="4889634" y="1251371"/>
                </a:cubicBezTo>
                <a:cubicBezTo>
                  <a:pt x="4881272" y="1222104"/>
                  <a:pt x="4866727" y="1194590"/>
                  <a:pt x="4860758" y="1164743"/>
                </a:cubicBezTo>
                <a:cubicBezTo>
                  <a:pt x="4827479" y="998347"/>
                  <a:pt x="4880709" y="1254154"/>
                  <a:pt x="4831883" y="1058865"/>
                </a:cubicBezTo>
                <a:cubicBezTo>
                  <a:pt x="4828674" y="1046031"/>
                  <a:pt x="4829843" y="1031201"/>
                  <a:pt x="4822257" y="1020364"/>
                </a:cubicBezTo>
                <a:cubicBezTo>
                  <a:pt x="4806645" y="998061"/>
                  <a:pt x="4776681" y="986963"/>
                  <a:pt x="4764506" y="962613"/>
                </a:cubicBezTo>
                <a:cubicBezTo>
                  <a:pt x="4758089" y="949779"/>
                  <a:pt x="4756734" y="932721"/>
                  <a:pt x="4745255" y="924112"/>
                </a:cubicBezTo>
                <a:cubicBezTo>
                  <a:pt x="4729022" y="911937"/>
                  <a:pt x="4704388" y="916117"/>
                  <a:pt x="4687504" y="904861"/>
                </a:cubicBezTo>
                <a:cubicBezTo>
                  <a:pt x="4677879" y="898444"/>
                  <a:pt x="4669460" y="889673"/>
                  <a:pt x="4658628" y="885611"/>
                </a:cubicBezTo>
                <a:cubicBezTo>
                  <a:pt x="4614702" y="869139"/>
                  <a:pt x="4617247" y="884170"/>
                  <a:pt x="4581626" y="866360"/>
                </a:cubicBezTo>
                <a:cubicBezTo>
                  <a:pt x="4571279" y="861187"/>
                  <a:pt x="4563097" y="852283"/>
                  <a:pt x="4552750" y="847110"/>
                </a:cubicBezTo>
                <a:cubicBezTo>
                  <a:pt x="4537359" y="839415"/>
                  <a:pt x="4499772" y="831973"/>
                  <a:pt x="4485373" y="827859"/>
                </a:cubicBezTo>
                <a:cubicBezTo>
                  <a:pt x="4431149" y="812367"/>
                  <a:pt x="4482169" y="824652"/>
                  <a:pt x="4417996" y="798983"/>
                </a:cubicBezTo>
                <a:cubicBezTo>
                  <a:pt x="4399156" y="791447"/>
                  <a:pt x="4379931" y="784654"/>
                  <a:pt x="4360245" y="779733"/>
                </a:cubicBezTo>
                <a:cubicBezTo>
                  <a:pt x="4341311" y="775000"/>
                  <a:pt x="4321830" y="772744"/>
                  <a:pt x="4302493" y="770107"/>
                </a:cubicBezTo>
                <a:cubicBezTo>
                  <a:pt x="4251233" y="763117"/>
                  <a:pt x="4199218" y="761003"/>
                  <a:pt x="4148489" y="750857"/>
                </a:cubicBezTo>
                <a:cubicBezTo>
                  <a:pt x="4116405" y="744440"/>
                  <a:pt x="4084703" y="735664"/>
                  <a:pt x="4052236" y="731606"/>
                </a:cubicBezTo>
                <a:cubicBezTo>
                  <a:pt x="3998916" y="724941"/>
                  <a:pt x="3920374" y="714246"/>
                  <a:pt x="3869356" y="712356"/>
                </a:cubicBezTo>
                <a:cubicBezTo>
                  <a:pt x="3731451" y="707249"/>
                  <a:pt x="3593432" y="705939"/>
                  <a:pt x="3455470" y="702731"/>
                </a:cubicBezTo>
                <a:cubicBezTo>
                  <a:pt x="3384279" y="704184"/>
                  <a:pt x="3013103" y="703757"/>
                  <a:pt x="2849078" y="721981"/>
                </a:cubicBezTo>
                <a:cubicBezTo>
                  <a:pt x="2835930" y="723442"/>
                  <a:pt x="2823579" y="729168"/>
                  <a:pt x="2810577" y="731606"/>
                </a:cubicBezTo>
                <a:cubicBezTo>
                  <a:pt x="2602125" y="770691"/>
                  <a:pt x="2774732" y="735977"/>
                  <a:pt x="2627697" y="760482"/>
                </a:cubicBezTo>
                <a:cubicBezTo>
                  <a:pt x="2521259" y="778221"/>
                  <a:pt x="2625085" y="761135"/>
                  <a:pt x="2550695" y="779733"/>
                </a:cubicBezTo>
                <a:cubicBezTo>
                  <a:pt x="2534824" y="783701"/>
                  <a:pt x="2518611" y="786150"/>
                  <a:pt x="2502569" y="789358"/>
                </a:cubicBezTo>
                <a:cubicBezTo>
                  <a:pt x="2489735" y="795775"/>
                  <a:pt x="2477256" y="802957"/>
                  <a:pt x="2464068" y="808609"/>
                </a:cubicBezTo>
                <a:cubicBezTo>
                  <a:pt x="2454742" y="812606"/>
                  <a:pt x="2444267" y="813697"/>
                  <a:pt x="2435192" y="818234"/>
                </a:cubicBezTo>
                <a:cubicBezTo>
                  <a:pt x="2414968" y="828346"/>
                  <a:pt x="2390987" y="848942"/>
                  <a:pt x="2377440" y="866360"/>
                </a:cubicBezTo>
                <a:cubicBezTo>
                  <a:pt x="2363236" y="884623"/>
                  <a:pt x="2338939" y="924112"/>
                  <a:pt x="2338939" y="924112"/>
                </a:cubicBezTo>
                <a:cubicBezTo>
                  <a:pt x="2304336" y="1027924"/>
                  <a:pt x="2322371" y="961749"/>
                  <a:pt x="2300438" y="1126242"/>
                </a:cubicBezTo>
                <a:cubicBezTo>
                  <a:pt x="2301013" y="1134296"/>
                  <a:pt x="2302078" y="1258403"/>
                  <a:pt x="2319689" y="1299497"/>
                </a:cubicBezTo>
                <a:cubicBezTo>
                  <a:pt x="2324246" y="1310130"/>
                  <a:pt x="2330759" y="1320193"/>
                  <a:pt x="2338939" y="1328373"/>
                </a:cubicBezTo>
                <a:cubicBezTo>
                  <a:pt x="2350282" y="1339717"/>
                  <a:pt x="2365260" y="1346809"/>
                  <a:pt x="2377440" y="1357249"/>
                </a:cubicBezTo>
                <a:cubicBezTo>
                  <a:pt x="2387775" y="1366108"/>
                  <a:pt x="2395239" y="1378212"/>
                  <a:pt x="2406316" y="1386124"/>
                </a:cubicBezTo>
                <a:cubicBezTo>
                  <a:pt x="2417992" y="1394464"/>
                  <a:pt x="2432359" y="1398256"/>
                  <a:pt x="2444817" y="1405375"/>
                </a:cubicBezTo>
                <a:cubicBezTo>
                  <a:pt x="2454861" y="1411114"/>
                  <a:pt x="2463122" y="1419927"/>
                  <a:pt x="2473693" y="1424625"/>
                </a:cubicBezTo>
                <a:cubicBezTo>
                  <a:pt x="2492236" y="1432866"/>
                  <a:pt x="2531445" y="1443876"/>
                  <a:pt x="2531445" y="1443876"/>
                </a:cubicBezTo>
                <a:cubicBezTo>
                  <a:pt x="2554352" y="1459147"/>
                  <a:pt x="2585228" y="1480393"/>
                  <a:pt x="2608447" y="1492002"/>
                </a:cubicBezTo>
                <a:cubicBezTo>
                  <a:pt x="2617522" y="1496539"/>
                  <a:pt x="2627903" y="1497859"/>
                  <a:pt x="2637323" y="1501627"/>
                </a:cubicBezTo>
                <a:cubicBezTo>
                  <a:pt x="2660010" y="1510702"/>
                  <a:pt x="2681519" y="1522776"/>
                  <a:pt x="2704699" y="1530503"/>
                </a:cubicBezTo>
                <a:cubicBezTo>
                  <a:pt x="2720219" y="1535677"/>
                  <a:pt x="2737156" y="1535428"/>
                  <a:pt x="2752826" y="1540129"/>
                </a:cubicBezTo>
                <a:cubicBezTo>
                  <a:pt x="2837557" y="1565548"/>
                  <a:pt x="2765568" y="1554227"/>
                  <a:pt x="2839453" y="1569004"/>
                </a:cubicBezTo>
                <a:cubicBezTo>
                  <a:pt x="2903842" y="1581882"/>
                  <a:pt x="2929192" y="1581538"/>
                  <a:pt x="3003083" y="1588255"/>
                </a:cubicBezTo>
                <a:cubicBezTo>
                  <a:pt x="3083235" y="1608292"/>
                  <a:pt x="2998864" y="1589026"/>
                  <a:pt x="3128211" y="1607505"/>
                </a:cubicBezTo>
                <a:cubicBezTo>
                  <a:pt x="3144406" y="1609819"/>
                  <a:pt x="3160142" y="1614817"/>
                  <a:pt x="3176337" y="1617131"/>
                </a:cubicBezTo>
                <a:cubicBezTo>
                  <a:pt x="3205099" y="1621240"/>
                  <a:pt x="3234203" y="1622647"/>
                  <a:pt x="3262965" y="1626756"/>
                </a:cubicBezTo>
                <a:cubicBezTo>
                  <a:pt x="3279160" y="1629070"/>
                  <a:pt x="3294922" y="1633893"/>
                  <a:pt x="3311091" y="1636381"/>
                </a:cubicBezTo>
                <a:cubicBezTo>
                  <a:pt x="3336657" y="1640314"/>
                  <a:pt x="3362426" y="1642798"/>
                  <a:pt x="3388093" y="1646006"/>
                </a:cubicBezTo>
                <a:lnTo>
                  <a:pt x="4466123" y="1636381"/>
                </a:lnTo>
                <a:cubicBezTo>
                  <a:pt x="4486408" y="1635865"/>
                  <a:pt x="4504624" y="1623548"/>
                  <a:pt x="4523874" y="1617131"/>
                </a:cubicBezTo>
                <a:cubicBezTo>
                  <a:pt x="4555613" y="1606551"/>
                  <a:pt x="4566367" y="1603592"/>
                  <a:pt x="4600876" y="1588255"/>
                </a:cubicBezTo>
                <a:cubicBezTo>
                  <a:pt x="4621045" y="1579291"/>
                  <a:pt x="4650559" y="1564498"/>
                  <a:pt x="4668253" y="1549754"/>
                </a:cubicBezTo>
                <a:cubicBezTo>
                  <a:pt x="4678710" y="1541040"/>
                  <a:pt x="4687504" y="1530503"/>
                  <a:pt x="4697129" y="1520878"/>
                </a:cubicBezTo>
                <a:cubicBezTo>
                  <a:pt x="4703546" y="1508044"/>
                  <a:pt x="4709260" y="1494835"/>
                  <a:pt x="4716379" y="1482377"/>
                </a:cubicBezTo>
                <a:cubicBezTo>
                  <a:pt x="4722118" y="1472333"/>
                  <a:pt x="4730457" y="1463848"/>
                  <a:pt x="4735630" y="1453501"/>
                </a:cubicBezTo>
                <a:cubicBezTo>
                  <a:pt x="4740167" y="1444426"/>
                  <a:pt x="4741258" y="1433951"/>
                  <a:pt x="4745255" y="1424625"/>
                </a:cubicBezTo>
                <a:cubicBezTo>
                  <a:pt x="4750907" y="1411437"/>
                  <a:pt x="4758089" y="1398958"/>
                  <a:pt x="4764506" y="1386124"/>
                </a:cubicBezTo>
                <a:cubicBezTo>
                  <a:pt x="4786562" y="1297899"/>
                  <a:pt x="4769080" y="1331136"/>
                  <a:pt x="4803007" y="1280246"/>
                </a:cubicBezTo>
                <a:cubicBezTo>
                  <a:pt x="4806215" y="1267412"/>
                  <a:pt x="4808449" y="1254295"/>
                  <a:pt x="4812632" y="1241745"/>
                </a:cubicBezTo>
                <a:cubicBezTo>
                  <a:pt x="4818096" y="1225354"/>
                  <a:pt x="4828880" y="1210634"/>
                  <a:pt x="4831883" y="1193619"/>
                </a:cubicBezTo>
                <a:cubicBezTo>
                  <a:pt x="4838597" y="1155572"/>
                  <a:pt x="4837242" y="1116514"/>
                  <a:pt x="4841508" y="1078116"/>
                </a:cubicBezTo>
                <a:cubicBezTo>
                  <a:pt x="4847989" y="1019786"/>
                  <a:pt x="4851699" y="1018668"/>
                  <a:pt x="4870384" y="962613"/>
                </a:cubicBezTo>
                <a:cubicBezTo>
                  <a:pt x="4873592" y="952988"/>
                  <a:pt x="4874381" y="942179"/>
                  <a:pt x="4880009" y="933737"/>
                </a:cubicBezTo>
                <a:lnTo>
                  <a:pt x="4918510" y="875985"/>
                </a:lnTo>
                <a:cubicBezTo>
                  <a:pt x="4924927" y="866360"/>
                  <a:pt x="4928506" y="854051"/>
                  <a:pt x="4937760" y="847110"/>
                </a:cubicBezTo>
                <a:cubicBezTo>
                  <a:pt x="4950594" y="837485"/>
                  <a:pt x="4964392" y="829025"/>
                  <a:pt x="4976262" y="818234"/>
                </a:cubicBezTo>
                <a:cubicBezTo>
                  <a:pt x="4999764" y="796869"/>
                  <a:pt x="5017211" y="768475"/>
                  <a:pt x="5043638" y="750857"/>
                </a:cubicBezTo>
                <a:cubicBezTo>
                  <a:pt x="5053263" y="744440"/>
                  <a:pt x="5062470" y="737345"/>
                  <a:pt x="5072514" y="731606"/>
                </a:cubicBezTo>
                <a:cubicBezTo>
                  <a:pt x="5084972" y="724487"/>
                  <a:pt x="5098848" y="719961"/>
                  <a:pt x="5111015" y="712356"/>
                </a:cubicBezTo>
                <a:cubicBezTo>
                  <a:pt x="5176461" y="671452"/>
                  <a:pt x="5120460" y="690744"/>
                  <a:pt x="5188017" y="673855"/>
                </a:cubicBezTo>
                <a:cubicBezTo>
                  <a:pt x="5200851" y="664230"/>
                  <a:pt x="5213464" y="654303"/>
                  <a:pt x="5226518" y="644979"/>
                </a:cubicBezTo>
                <a:cubicBezTo>
                  <a:pt x="5235931" y="638255"/>
                  <a:pt x="5247214" y="633909"/>
                  <a:pt x="5255394" y="625729"/>
                </a:cubicBezTo>
                <a:cubicBezTo>
                  <a:pt x="5266738" y="614385"/>
                  <a:pt x="5271436" y="596852"/>
                  <a:pt x="5284270" y="587227"/>
                </a:cubicBezTo>
                <a:cubicBezTo>
                  <a:pt x="5307293" y="569959"/>
                  <a:pt x="5353606" y="563735"/>
                  <a:pt x="5380523" y="558352"/>
                </a:cubicBezTo>
                <a:cubicBezTo>
                  <a:pt x="5401393" y="547917"/>
                  <a:pt x="5424294" y="534197"/>
                  <a:pt x="5447899" y="529476"/>
                </a:cubicBezTo>
                <a:cubicBezTo>
                  <a:pt x="5470145" y="525027"/>
                  <a:pt x="5492817" y="523059"/>
                  <a:pt x="5515276" y="519851"/>
                </a:cubicBezTo>
                <a:cubicBezTo>
                  <a:pt x="5524901" y="513434"/>
                  <a:pt x="5533805" y="505773"/>
                  <a:pt x="5544152" y="500600"/>
                </a:cubicBezTo>
                <a:cubicBezTo>
                  <a:pt x="5557959" y="493696"/>
                  <a:pt x="5599195" y="484433"/>
                  <a:pt x="5611529" y="481350"/>
                </a:cubicBezTo>
                <a:cubicBezTo>
                  <a:pt x="5647167" y="433833"/>
                  <a:pt x="5661501" y="433027"/>
                  <a:pt x="5630779" y="356221"/>
                </a:cubicBezTo>
                <a:cubicBezTo>
                  <a:pt x="5627011" y="346801"/>
                  <a:pt x="5611529" y="349804"/>
                  <a:pt x="5601904" y="346596"/>
                </a:cubicBezTo>
                <a:cubicBezTo>
                  <a:pt x="5592279" y="340179"/>
                  <a:pt x="5583072" y="333084"/>
                  <a:pt x="5573028" y="327345"/>
                </a:cubicBezTo>
                <a:cubicBezTo>
                  <a:pt x="5560570" y="320226"/>
                  <a:pt x="5546747" y="315615"/>
                  <a:pt x="5534527" y="308095"/>
                </a:cubicBezTo>
                <a:cubicBezTo>
                  <a:pt x="5504970" y="289906"/>
                  <a:pt x="5478940" y="265863"/>
                  <a:pt x="5447899" y="250343"/>
                </a:cubicBezTo>
                <a:cubicBezTo>
                  <a:pt x="5422232" y="237509"/>
                  <a:pt x="5398121" y="220917"/>
                  <a:pt x="5370897" y="211842"/>
                </a:cubicBezTo>
                <a:cubicBezTo>
                  <a:pt x="5361272" y="208634"/>
                  <a:pt x="5351347" y="206214"/>
                  <a:pt x="5342022" y="202217"/>
                </a:cubicBezTo>
                <a:cubicBezTo>
                  <a:pt x="5328833" y="196565"/>
                  <a:pt x="5316955" y="188004"/>
                  <a:pt x="5303520" y="182966"/>
                </a:cubicBezTo>
                <a:cubicBezTo>
                  <a:pt x="5277971" y="173385"/>
                  <a:pt x="5231029" y="168468"/>
                  <a:pt x="5207268" y="163716"/>
                </a:cubicBezTo>
                <a:cubicBezTo>
                  <a:pt x="5194296" y="161122"/>
                  <a:pt x="5181487" y="157725"/>
                  <a:pt x="5168767" y="154091"/>
                </a:cubicBezTo>
                <a:cubicBezTo>
                  <a:pt x="5159011" y="151304"/>
                  <a:pt x="5149647" y="147252"/>
                  <a:pt x="5139891" y="144465"/>
                </a:cubicBezTo>
                <a:cubicBezTo>
                  <a:pt x="5127171" y="140831"/>
                  <a:pt x="5113776" y="139485"/>
                  <a:pt x="5101390" y="134840"/>
                </a:cubicBezTo>
                <a:cubicBezTo>
                  <a:pt x="5052476" y="116498"/>
                  <a:pt x="5075501" y="112779"/>
                  <a:pt x="5024388" y="105964"/>
                </a:cubicBezTo>
                <a:cubicBezTo>
                  <a:pt x="4989261" y="101280"/>
                  <a:pt x="4953803" y="99547"/>
                  <a:pt x="4918510" y="96339"/>
                </a:cubicBezTo>
                <a:cubicBezTo>
                  <a:pt x="4908885" y="93131"/>
                  <a:pt x="4898960" y="90711"/>
                  <a:pt x="4889634" y="86714"/>
                </a:cubicBezTo>
                <a:cubicBezTo>
                  <a:pt x="4876446" y="81062"/>
                  <a:pt x="4865263" y="69957"/>
                  <a:pt x="4851133" y="67463"/>
                </a:cubicBezTo>
                <a:cubicBezTo>
                  <a:pt x="4809937" y="60193"/>
                  <a:pt x="4767714" y="61046"/>
                  <a:pt x="4726005" y="57838"/>
                </a:cubicBezTo>
                <a:cubicBezTo>
                  <a:pt x="4630078" y="38653"/>
                  <a:pt x="4728431" y="56878"/>
                  <a:pt x="4591251" y="38587"/>
                </a:cubicBezTo>
                <a:cubicBezTo>
                  <a:pt x="4425730" y="16517"/>
                  <a:pt x="4685151" y="42748"/>
                  <a:pt x="4427622" y="19337"/>
                </a:cubicBezTo>
                <a:cubicBezTo>
                  <a:pt x="4414788" y="16129"/>
                  <a:pt x="4402283" y="11028"/>
                  <a:pt x="4389120" y="9712"/>
                </a:cubicBezTo>
                <a:cubicBezTo>
                  <a:pt x="4212735" y="-7927"/>
                  <a:pt x="4168833" y="2453"/>
                  <a:pt x="3965609" y="9712"/>
                </a:cubicBezTo>
                <a:cubicBezTo>
                  <a:pt x="3955984" y="16129"/>
                  <a:pt x="3945620" y="21556"/>
                  <a:pt x="3936733" y="28962"/>
                </a:cubicBezTo>
                <a:cubicBezTo>
                  <a:pt x="3915014" y="47061"/>
                  <a:pt x="3902374" y="62622"/>
                  <a:pt x="3888607" y="86714"/>
                </a:cubicBezTo>
                <a:cubicBezTo>
                  <a:pt x="3881488" y="99172"/>
                  <a:pt x="3875773" y="112381"/>
                  <a:pt x="3869356" y="125215"/>
                </a:cubicBezTo>
                <a:cubicBezTo>
                  <a:pt x="3866148" y="138049"/>
                  <a:pt x="3863365" y="150996"/>
                  <a:pt x="3859731" y="163716"/>
                </a:cubicBezTo>
                <a:cubicBezTo>
                  <a:pt x="3856944" y="173472"/>
                  <a:pt x="3852096" y="182643"/>
                  <a:pt x="3850106" y="192592"/>
                </a:cubicBezTo>
                <a:cubicBezTo>
                  <a:pt x="3839572" y="245259"/>
                  <a:pt x="3840480" y="243239"/>
                  <a:pt x="3840480" y="279219"/>
                </a:cubicBezTo>
              </a:path>
            </a:pathLst>
          </a:cu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1190759" y="6150542"/>
            <a:ext cx="759506" cy="63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08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0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Константин Сергеевич был создателем </a:t>
            </a:r>
            <a:br>
              <a:rPr lang="ru-RU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новой профессии </a:t>
            </a:r>
            <a:br>
              <a:rPr lang="ru-RU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1" dirty="0">
              <a:ln>
                <a:solidFill>
                  <a:srgbClr val="E010AA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rgbClr val="FFFF00"/>
                </a:solidFill>
              </a:rPr>
              <a:t>Чтоб состоялась в театре премьера: </a:t>
            </a: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FFFF00"/>
                </a:solidFill>
              </a:rPr>
              <a:t>Долго готовят её костюмеры </a:t>
            </a: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FFFF00"/>
                </a:solidFill>
              </a:rPr>
              <a:t>И осветители, и декораторы, </a:t>
            </a: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FFFF00"/>
                </a:solidFill>
              </a:rPr>
              <a:t>И драматурги, и звукооператоры, </a:t>
            </a: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FFFF00"/>
                </a:solidFill>
              </a:rPr>
              <a:t>Главный художник, бутафор и гримёр. </a:t>
            </a: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FFFF00"/>
                </a:solidFill>
              </a:rPr>
              <a:t>На сцене – актеры, внизу – дирижер. </a:t>
            </a:r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FFFF00"/>
                </a:solidFill>
              </a:rPr>
              <a:t>А отвечает за всё ……………………!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7BCDC7-8699-4BEF-BF44-6342A5A37A8A}"/>
              </a:ext>
            </a:extLst>
          </p:cNvPr>
          <p:cNvSpPr txBox="1"/>
          <p:nvPr/>
        </p:nvSpPr>
        <p:spPr>
          <a:xfrm>
            <a:off x="1278814" y="5480903"/>
            <a:ext cx="107893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b="1" spc="-2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режиссер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лнце 5">
            <a:extLst>
              <a:ext uri="{FF2B5EF4-FFF2-40B4-BE49-F238E27FC236}">
                <a16:creationId xmlns:a16="http://schemas.microsoft.com/office/drawing/2014/main" id="{5520787A-17EF-4EA6-B1D9-1DBDF35119B6}"/>
              </a:ext>
            </a:extLst>
          </p:cNvPr>
          <p:cNvSpPr/>
          <p:nvPr/>
        </p:nvSpPr>
        <p:spPr>
          <a:xfrm>
            <a:off x="3960630" y="5670684"/>
            <a:ext cx="880534" cy="819947"/>
          </a:xfrm>
          <a:prstGeom prst="sun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i.pinimg.com/originals/21/a0/b4/21a0b4b2f2f40cb4f3d233cc7253651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389" b="65741" l="32000" r="66500">
                        <a14:foregroundMark x1="54100" y1="37593" x2="62500" y2="43889"/>
                        <a14:foregroundMark x1="55700" y1="41111" x2="55300" y2="41852"/>
                        <a14:foregroundMark x1="57300" y1="44167" x2="58400" y2="43796"/>
                        <a14:foregroundMark x1="53600" y1="38333" x2="54400" y2="36389"/>
                        <a14:foregroundMark x1="65100" y1="41944" x2="64200" y2="44352"/>
                        <a14:backgroundMark x1="49200" y1="61667" x2="50100" y2="61574"/>
                        <a14:backgroundMark x1="45100" y1="58519" x2="45100" y2="58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26713" r="33633" b="33842"/>
          <a:stretch/>
        </p:blipFill>
        <p:spPr bwMode="auto">
          <a:xfrm>
            <a:off x="8124825" y="1816894"/>
            <a:ext cx="3228975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540565" y="5603472"/>
            <a:ext cx="1409700" cy="118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14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виток: горизонтальный 3">
            <a:extLst>
              <a:ext uri="{FF2B5EF4-FFF2-40B4-BE49-F238E27FC236}">
                <a16:creationId xmlns:a16="http://schemas.microsoft.com/office/drawing/2014/main" id="{747AA238-17C6-45B3-9267-B7B03EDD13AA}"/>
              </a:ext>
            </a:extLst>
          </p:cNvPr>
          <p:cNvSpPr/>
          <p:nvPr/>
        </p:nvSpPr>
        <p:spPr>
          <a:xfrm>
            <a:off x="1185214" y="3170246"/>
            <a:ext cx="2148775" cy="643709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002060"/>
                </a:solidFill>
              </a:rPr>
              <a:t>Актёр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5" name="Свиток: горизонтальный 4">
            <a:extLst>
              <a:ext uri="{FF2B5EF4-FFF2-40B4-BE49-F238E27FC236}">
                <a16:creationId xmlns:a16="http://schemas.microsoft.com/office/drawing/2014/main" id="{E9E09594-6614-4178-BC53-3469415C924E}"/>
              </a:ext>
            </a:extLst>
          </p:cNvPr>
          <p:cNvSpPr/>
          <p:nvPr/>
        </p:nvSpPr>
        <p:spPr>
          <a:xfrm>
            <a:off x="1185214" y="2069912"/>
            <a:ext cx="2148775" cy="643709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002060"/>
                </a:solidFill>
              </a:rPr>
              <a:t>Режиссер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7" name="Свиток: горизонтальный 6">
            <a:extLst>
              <a:ext uri="{FF2B5EF4-FFF2-40B4-BE49-F238E27FC236}">
                <a16:creationId xmlns:a16="http://schemas.microsoft.com/office/drawing/2014/main" id="{5A9CF26C-FDF9-4FC7-8B9B-7772AF196A1B}"/>
              </a:ext>
            </a:extLst>
          </p:cNvPr>
          <p:cNvSpPr/>
          <p:nvPr/>
        </p:nvSpPr>
        <p:spPr>
          <a:xfrm>
            <a:off x="3715662" y="3768639"/>
            <a:ext cx="7989502" cy="2171774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главное лицо в театре, руководит ходом спектакля; подбирает артистов, на репетициях дает тон актерам, показывает, где кому стоять на сцене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9" name="Свиток: горизонтальный 8">
            <a:extLst>
              <a:ext uri="{FF2B5EF4-FFF2-40B4-BE49-F238E27FC236}">
                <a16:creationId xmlns:a16="http://schemas.microsoft.com/office/drawing/2014/main" id="{1A6BF843-89B1-49E9-BE16-A1E792D55B3B}"/>
              </a:ext>
            </a:extLst>
          </p:cNvPr>
          <p:cNvSpPr/>
          <p:nvPr/>
        </p:nvSpPr>
        <p:spPr>
          <a:xfrm>
            <a:off x="6043748" y="1804299"/>
            <a:ext cx="3969834" cy="121397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исполнитель ролей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2A6065-AFBD-4827-8010-314D8F9B249C}"/>
              </a:ext>
            </a:extLst>
          </p:cNvPr>
          <p:cNvSpPr txBox="1"/>
          <p:nvPr/>
        </p:nvSpPr>
        <p:spPr>
          <a:xfrm>
            <a:off x="1524929" y="466008"/>
            <a:ext cx="932520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spc="25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6000" b="1" spc="-15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60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ru-RU" sz="6000" b="1" spc="15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</a:t>
            </a:r>
            <a:r>
              <a:rPr lang="ru-RU" sz="60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6000" b="1" spc="5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</a:t>
            </a:r>
            <a:r>
              <a:rPr lang="ru-RU" sz="6000" b="1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6000" b="1" spc="15" dirty="0">
                <a:ln>
                  <a:solidFill>
                    <a:srgbClr val="E010AA"/>
                  </a:solidFill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определения</a:t>
            </a:r>
            <a:endParaRPr lang="ru-RU" sz="6000" dirty="0">
              <a:ln>
                <a:solidFill>
                  <a:srgbClr val="E010AA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E3041190-9335-433B-BADC-1C4D301E5B90}"/>
              </a:ext>
            </a:extLst>
          </p:cNvPr>
          <p:cNvCxnSpPr>
            <a:cxnSpLocks/>
          </p:cNvCxnSpPr>
          <p:nvPr/>
        </p:nvCxnSpPr>
        <p:spPr>
          <a:xfrm>
            <a:off x="3333989" y="2554669"/>
            <a:ext cx="3502240" cy="1397568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0FA6C93C-2859-4357-B1B4-D83F481FDFF5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3333989" y="2554669"/>
            <a:ext cx="2709759" cy="937432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Picture 4" descr="22 (700x674, 493Kb)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33" r="44476"/>
          <a:stretch/>
        </p:blipFill>
        <p:spPr bwMode="auto">
          <a:xfrm>
            <a:off x="10934699" y="5935096"/>
            <a:ext cx="1015565" cy="854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74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1027</TotalTime>
  <Words>1142</Words>
  <Application>Microsoft Office PowerPoint</Application>
  <PresentationFormat>Широкоэкранный</PresentationFormat>
  <Paragraphs>257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Фамилия русского и советского театрального режиссёра, актёра, педагога, теоретика, реформатора театра .   Выполни арифметические действия и прочитай слово.</vt:lpstr>
      <vt:lpstr>Презентация PowerPoint</vt:lpstr>
      <vt:lpstr>Презентация PowerPoint</vt:lpstr>
      <vt:lpstr>Презентация PowerPoint</vt:lpstr>
      <vt:lpstr>   Станиславский является создателем знаменитой Системы, всемирно признанного метода бучения…………………………………. мастерству, заложив фундамент современной науки о театре. Собери слово из букв. Измени форму слова и запиши его вместо точек.  </vt:lpstr>
      <vt:lpstr>Презентация PowerPoint</vt:lpstr>
      <vt:lpstr> Константин Сергеевич был создателем  новой профессии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еще связано с театром? Разгадай кроссворд</vt:lpstr>
      <vt:lpstr> В основе системы Станиславкого лежит разделение актерской игры на три технологии. Прочитай слова наоборот, узнай о каких технологиях идет речь  </vt:lpstr>
      <vt:lpstr>Назови профессии,  которые не относятся к театру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Павловна Комельских</dc:creator>
  <cp:lastModifiedBy>Ирина Павловна Комельских</cp:lastModifiedBy>
  <cp:revision>45</cp:revision>
  <dcterms:created xsi:type="dcterms:W3CDTF">2023-01-22T06:19:13Z</dcterms:created>
  <dcterms:modified xsi:type="dcterms:W3CDTF">2023-02-04T17:54:09Z</dcterms:modified>
</cp:coreProperties>
</file>