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1" r:id="rId3"/>
    <p:sldId id="273" r:id="rId4"/>
    <p:sldId id="282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3" r:id="rId14"/>
    <p:sldId id="284" r:id="rId15"/>
    <p:sldId id="288" r:id="rId16"/>
    <p:sldId id="256" r:id="rId17"/>
    <p:sldId id="267" r:id="rId18"/>
    <p:sldId id="269" r:id="rId19"/>
    <p:sldId id="270" r:id="rId20"/>
    <p:sldId id="290" r:id="rId21"/>
    <p:sldId id="289" r:id="rId22"/>
    <p:sldId id="257" r:id="rId23"/>
    <p:sldId id="258" r:id="rId24"/>
    <p:sldId id="259" r:id="rId25"/>
    <p:sldId id="260" r:id="rId26"/>
    <p:sldId id="261" r:id="rId27"/>
    <p:sldId id="262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1788" autoAdjust="0"/>
  </p:normalViewPr>
  <p:slideViewPr>
    <p:cSldViewPr>
      <p:cViewPr>
        <p:scale>
          <a:sx n="70" d="100"/>
          <a:sy n="70" d="100"/>
        </p:scale>
        <p:origin x="1410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BED6224-F13A-4D0B-B4EC-46EAA234F473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99860B-D8B3-45C6-B272-8D8A8CB1D2C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305800" cy="1368152"/>
          </a:xfrm>
        </p:spPr>
        <p:txBody>
          <a:bodyPr>
            <a:normAutofit/>
          </a:bodyPr>
          <a:lstStyle/>
          <a:p>
            <a:pPr algn="ctr"/>
            <a:r>
              <a:rPr lang="ru-RU" sz="8000" dirty="0"/>
              <a:t>Здравствуйте!</a:t>
            </a:r>
          </a:p>
        </p:txBody>
      </p:sp>
    </p:spTree>
    <p:extLst>
      <p:ext uri="{BB962C8B-B14F-4D97-AF65-F5344CB8AC3E}">
        <p14:creationId xmlns:p14="http://schemas.microsoft.com/office/powerpoint/2010/main" val="945545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83968" cy="304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150" y="-11410"/>
            <a:ext cx="4892850" cy="42386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3294881"/>
            <a:ext cx="3922050" cy="353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14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70" y="-99392"/>
            <a:ext cx="3730774" cy="34563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904" y="-99392"/>
            <a:ext cx="5436096" cy="69573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870" y="3212976"/>
            <a:ext cx="3730774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73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2129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49067"/>
          <a:stretch/>
        </p:blipFill>
        <p:spPr>
          <a:xfrm>
            <a:off x="0" y="2996952"/>
            <a:ext cx="9144000" cy="383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412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26061" cy="40050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1794" y="2173932"/>
            <a:ext cx="4382206" cy="468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759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0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204" y="980728"/>
            <a:ext cx="7772400" cy="834368"/>
          </a:xfrm>
        </p:spPr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30352" y="2060848"/>
            <a:ext cx="8146104" cy="4797152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Посмотрите, снеговик на лесной дорожке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Брюшко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грудка, голова, маленькие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ножки.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Ручки-веточки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похлопали.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Ножки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потопали.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Оглянулся,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повернулся,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Тихо сел 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улыбнулся.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580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-99392"/>
            <a:ext cx="7854696" cy="5446388"/>
          </a:xfrm>
        </p:spPr>
        <p:txBody>
          <a:bodyPr>
            <a:noAutofit/>
          </a:bodyPr>
          <a:lstStyle/>
          <a:p>
            <a:pPr algn="l"/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/>
              <a:t>Отгадайте загадку</a:t>
            </a:r>
            <a:r>
              <a:rPr lang="ru-RU" sz="4800" dirty="0" smtClean="0"/>
              <a:t>:</a:t>
            </a:r>
            <a:endParaRPr lang="en-US" sz="4800" dirty="0" smtClean="0"/>
          </a:p>
          <a:p>
            <a:pPr algn="l"/>
            <a:endParaRPr lang="ru-RU" sz="4800" dirty="0"/>
          </a:p>
          <a:p>
            <a:pPr algn="l"/>
            <a:r>
              <a:rPr lang="ru-RU" sz="4800" dirty="0"/>
              <a:t>Мы слепили снежный ком,</a:t>
            </a:r>
          </a:p>
          <a:p>
            <a:pPr algn="l"/>
            <a:r>
              <a:rPr lang="ru-RU" sz="4800" dirty="0"/>
              <a:t>Чуть поменьше два потом.</a:t>
            </a:r>
          </a:p>
          <a:p>
            <a:pPr algn="l"/>
            <a:r>
              <a:rPr lang="ru-RU" sz="4800" dirty="0"/>
              <a:t>Угольки – глаза. Морковка</a:t>
            </a:r>
          </a:p>
          <a:p>
            <a:pPr algn="l"/>
            <a:r>
              <a:rPr lang="ru-RU" sz="4800" dirty="0"/>
              <a:t>Вместо носа встала ловко.</a:t>
            </a:r>
          </a:p>
          <a:p>
            <a:pPr algn="l"/>
            <a:endParaRPr lang="ru-RU" sz="4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43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Новогодняя открытка «Снеговик»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9753" y="1124744"/>
            <a:ext cx="4608512" cy="55446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732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24" y="188640"/>
            <a:ext cx="2250250" cy="216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020" y="199654"/>
            <a:ext cx="2541662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188640"/>
            <a:ext cx="2772234" cy="21602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670" y="2510586"/>
            <a:ext cx="2230150" cy="21602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9067" y="2510586"/>
            <a:ext cx="2547845" cy="23042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2040" y="4976548"/>
            <a:ext cx="3161730" cy="17758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6177" y="2510586"/>
            <a:ext cx="2772233" cy="23042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222" y="4965534"/>
            <a:ext cx="3690704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5091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915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Пошаговый процесс выполнения работы: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75656"/>
            <a:ext cx="8686800" cy="48489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1. Берем </a:t>
            </a:r>
            <a:r>
              <a:rPr lang="ru-RU" dirty="0"/>
              <a:t>салфетку складываем пополам наш.</a:t>
            </a:r>
          </a:p>
          <a:p>
            <a:pPr marL="0" indent="0">
              <a:buNone/>
            </a:pPr>
            <a:r>
              <a:rPr lang="ru-RU" dirty="0" smtClean="0"/>
              <a:t>2. Прикладываем </a:t>
            </a:r>
            <a:r>
              <a:rPr lang="ru-RU" dirty="0"/>
              <a:t>шаблон, обводим его и вырезаем.</a:t>
            </a:r>
          </a:p>
          <a:p>
            <a:pPr marL="0" indent="0">
              <a:buNone/>
            </a:pPr>
            <a:r>
              <a:rPr lang="ru-RU" dirty="0" smtClean="0"/>
              <a:t>3. Закрепляем </a:t>
            </a:r>
            <a:r>
              <a:rPr lang="ru-RU" dirty="0" err="1"/>
              <a:t>степлером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 smtClean="0"/>
              <a:t>4. По </a:t>
            </a:r>
            <a:r>
              <a:rPr lang="ru-RU" dirty="0"/>
              <a:t>краям делаем надрезы.</a:t>
            </a:r>
          </a:p>
          <a:p>
            <a:pPr marL="0" indent="0">
              <a:buNone/>
            </a:pPr>
            <a:r>
              <a:rPr lang="ru-RU" dirty="0" smtClean="0"/>
              <a:t>5. Сминаем </a:t>
            </a:r>
            <a:r>
              <a:rPr lang="ru-RU" dirty="0"/>
              <a:t>листочки, чтобы наш </a:t>
            </a:r>
            <a:r>
              <a:rPr lang="ru-RU" dirty="0" smtClean="0"/>
              <a:t>снеговик получился </a:t>
            </a:r>
            <a:r>
              <a:rPr lang="ru-RU" dirty="0"/>
              <a:t>объемным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Теперь вам нужно </a:t>
            </a:r>
            <a:r>
              <a:rPr lang="ru-RU" dirty="0" smtClean="0"/>
              <a:t>сделать </a:t>
            </a:r>
            <a:r>
              <a:rPr lang="ru-RU" dirty="0"/>
              <a:t>еще 2 детали.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99758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 descr="SAM_050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 descr="SAM_050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 descr="SAM_051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 descr="SAM_051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 descr="SAM_051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 descr="SAM_051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103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35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Открытка – это яркая, живописная картинка, призванная улучшить настроение человека, которому она предназначена.</a:t>
            </a:r>
          </a:p>
        </p:txBody>
      </p:sp>
    </p:spTree>
    <p:extLst>
      <p:ext uri="{BB962C8B-B14F-4D97-AF65-F5344CB8AC3E}">
        <p14:creationId xmlns:p14="http://schemas.microsoft.com/office/powerpoint/2010/main" val="5506904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61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877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42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00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7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91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133"/>
            <a:ext cx="4274840" cy="28852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40" y="-29146"/>
            <a:ext cx="4869160" cy="48691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" y="2848068"/>
            <a:ext cx="5328812" cy="40099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002" y="4581128"/>
            <a:ext cx="3799998" cy="221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94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436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2615</TotalTime>
  <Words>135</Words>
  <Application>Microsoft Office PowerPoint</Application>
  <PresentationFormat>Экран (4:3)</PresentationFormat>
  <Paragraphs>24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Calibri</vt:lpstr>
      <vt:lpstr>Constantia</vt:lpstr>
      <vt:lpstr>Times New Roman</vt:lpstr>
      <vt:lpstr>Wingdings 2</vt:lpstr>
      <vt:lpstr>Flow</vt:lpstr>
      <vt:lpstr>Здравствуйте!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Физминутка</vt:lpstr>
      <vt:lpstr>Презентация PowerPoint</vt:lpstr>
      <vt:lpstr>Презентация PowerPoint</vt:lpstr>
      <vt:lpstr>Новогодняя открытка «Снеговик»</vt:lpstr>
      <vt:lpstr>Презентация PowerPoint</vt:lpstr>
      <vt:lpstr>Презентация PowerPoint</vt:lpstr>
      <vt:lpstr>Пошаговый процесс выполнения работы: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User</cp:lastModifiedBy>
  <cp:revision>12</cp:revision>
  <dcterms:created xsi:type="dcterms:W3CDTF">2004-01-01T00:47:53Z</dcterms:created>
  <dcterms:modified xsi:type="dcterms:W3CDTF">2020-12-21T05:03:07Z</dcterms:modified>
</cp:coreProperties>
</file>