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0" r:id="rId3"/>
    <p:sldId id="259" r:id="rId4"/>
    <p:sldId id="260" r:id="rId5"/>
    <p:sldId id="258" r:id="rId6"/>
    <p:sldId id="261" r:id="rId7"/>
    <p:sldId id="272" r:id="rId8"/>
    <p:sldId id="273" r:id="rId9"/>
    <p:sldId id="274" r:id="rId10"/>
    <p:sldId id="276" r:id="rId11"/>
    <p:sldId id="263" r:id="rId12"/>
    <p:sldId id="271" r:id="rId13"/>
    <p:sldId id="262" r:id="rId14"/>
    <p:sldId id="257" r:id="rId15"/>
    <p:sldId id="264" r:id="rId16"/>
    <p:sldId id="266" r:id="rId17"/>
    <p:sldId id="267" r:id="rId18"/>
    <p:sldId id="265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bugaga.ru/pozdravlenya/stihi/1146755986-stihi-pro-odezhdu-dlya-detey-3-4-let.html#ixzz5Y3fadrts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bugaga.ru/pozdravlenya/stihi/1146755986-stihi-pro-odezhdu-dlya-detey-3-4-let.html#ixzz5Y3fadrt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8764" y="2404534"/>
            <a:ext cx="9559635" cy="1646302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Занятия и одежда людей летом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77849" y="4050833"/>
            <a:ext cx="3309150" cy="1096899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/>
              <a:t>Презентацию подготовила</a:t>
            </a:r>
          </a:p>
          <a:p>
            <a:pPr algn="ctr"/>
            <a:r>
              <a:rPr lang="ru-RU" b="1" dirty="0"/>
              <a:t>Учитель начальных классов</a:t>
            </a:r>
          </a:p>
          <a:p>
            <a:pPr algn="ctr"/>
            <a:r>
              <a:rPr lang="ru-RU" b="1" dirty="0"/>
              <a:t>Хмелькова Юлия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4278706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893" y="0"/>
            <a:ext cx="95994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7717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53600" cy="677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25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2217" y="727364"/>
            <a:ext cx="7294419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400" dirty="0">
                <a:latin typeface="Times New Roman" panose="02020603050405020304" pitchFamily="18" charset="0"/>
              </a:rPr>
              <a:t>111</a:t>
            </a:r>
            <a:endParaRPr lang="ru-RU" sz="34400" dirty="0"/>
          </a:p>
        </p:txBody>
      </p:sp>
    </p:spTree>
    <p:extLst>
      <p:ext uri="{BB962C8B-B14F-4D97-AF65-F5344CB8AC3E}">
        <p14:creationId xmlns:p14="http://schemas.microsoft.com/office/powerpoint/2010/main" val="4051652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8318"/>
            <a:ext cx="9345060" cy="6966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53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91"/>
            <a:ext cx="9130145" cy="684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04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0655" y="789708"/>
            <a:ext cx="85205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ahoma" panose="020B0604030504040204" pitchFamily="34" charset="0"/>
              </a:rPr>
              <a:t>Какая одежда?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Летом, в жаркие часы –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Только майка и трусы.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А зимою нам нужны: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Свитер, теплые штаны,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Шарф, пальто, сандалии,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Шапка и так далее.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Шапка …, свитер…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Впрочем, я…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Я запутался, друзья!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(Сандалии – летняя обувь!)</a:t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А. Шибаев</a:t>
            </a:r>
            <a:b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</a:br>
            <a:b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</a:b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Источник: </a:t>
            </a:r>
            <a:r>
              <a:rPr lang="ru-RU" dirty="0">
                <a:solidFill>
                  <a:srgbClr val="003399"/>
                </a:solidFill>
                <a:latin typeface="tahoma" panose="020B0604030504040204" pitchFamily="34" charset="0"/>
                <a:hlinkClick r:id="rId2"/>
              </a:rPr>
              <a:t>https://bugaga.ru/pozdravlenya/stihi/1146755986-stihi-pro-odezhdu-dlya-detey-3-4-let.html#ixzz5Y3fadrts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38013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679873" cy="650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0671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16" y="224271"/>
            <a:ext cx="7600950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914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Источники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789" y="1365161"/>
            <a:ext cx="10006884" cy="5492839"/>
          </a:xfrm>
        </p:spPr>
        <p:txBody>
          <a:bodyPr/>
          <a:lstStyle/>
          <a:p>
            <a:r>
              <a:rPr lang="ru-RU" dirty="0"/>
              <a:t>Источник: </a:t>
            </a:r>
            <a:r>
              <a:rPr lang="ru-RU" dirty="0">
                <a:hlinkClick r:id="rId2"/>
              </a:rPr>
              <a:t>https://bugaga.ru/pozdravlenya/stihi/1146755986-stihi-pro-odezhdu-dlya-detey-3-4-let.html#ixzz5Y3fadrts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00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76509" cy="710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415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127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387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08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1315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700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536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614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5473"/>
            <a:ext cx="101426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623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764982" cy="5798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3642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</TotalTime>
  <Words>21</Words>
  <Application>Microsoft Office PowerPoint</Application>
  <PresentationFormat>Широкоэкранный</PresentationFormat>
  <Paragraphs>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tahoma</vt:lpstr>
      <vt:lpstr>Times New Roman</vt:lpstr>
      <vt:lpstr>Trebuchet MS</vt:lpstr>
      <vt:lpstr>Wingdings 3</vt:lpstr>
      <vt:lpstr>Грань</vt:lpstr>
      <vt:lpstr> Занятия и одежда людей летом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Юрий Хмельков</cp:lastModifiedBy>
  <cp:revision>10</cp:revision>
  <dcterms:created xsi:type="dcterms:W3CDTF">2018-11-27T12:28:17Z</dcterms:created>
  <dcterms:modified xsi:type="dcterms:W3CDTF">2023-02-04T17:08:38Z</dcterms:modified>
</cp:coreProperties>
</file>