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2" r:id="rId2"/>
    <p:sldId id="357" r:id="rId3"/>
    <p:sldId id="351" r:id="rId4"/>
    <p:sldId id="340" r:id="rId5"/>
    <p:sldId id="342" r:id="rId6"/>
    <p:sldId id="348" r:id="rId7"/>
    <p:sldId id="349" r:id="rId8"/>
    <p:sldId id="343" r:id="rId9"/>
    <p:sldId id="352" r:id="rId10"/>
    <p:sldId id="350" r:id="rId11"/>
    <p:sldId id="289" r:id="rId12"/>
    <p:sldId id="322" r:id="rId13"/>
    <p:sldId id="359" r:id="rId14"/>
    <p:sldId id="307" r:id="rId15"/>
    <p:sldId id="292" r:id="rId16"/>
    <p:sldId id="346" r:id="rId17"/>
    <p:sldId id="347" r:id="rId18"/>
    <p:sldId id="272" r:id="rId19"/>
    <p:sldId id="336" r:id="rId20"/>
    <p:sldId id="324" r:id="rId21"/>
    <p:sldId id="353" r:id="rId22"/>
    <p:sldId id="341" r:id="rId23"/>
    <p:sldId id="345" r:id="rId24"/>
    <p:sldId id="356" r:id="rId25"/>
    <p:sldId id="32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0" autoAdjust="0"/>
    <p:restoredTop sz="86323" autoAdjust="0"/>
  </p:normalViewPr>
  <p:slideViewPr>
    <p:cSldViewPr>
      <p:cViewPr varScale="1">
        <p:scale>
          <a:sx n="76" d="100"/>
          <a:sy n="76" d="100"/>
        </p:scale>
        <p:origin x="-11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ECDBB-49E0-45C3-B305-90287CF10B5C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E6458-DE68-48FC-895B-F424DCF8CB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251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E6458-DE68-48FC-895B-F424DCF8CB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6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E6458-DE68-48FC-895B-F424DCF8CB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98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E6458-DE68-48FC-895B-F424DCF8CB1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48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E6458-DE68-48FC-895B-F424DCF8CB1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20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Autofit/>
          </a:bodyPr>
          <a:lstStyle/>
          <a:p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4221088"/>
            <a:ext cx="5772726" cy="2046811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endParaRPr lang="ru-RU" b="1" i="1" dirty="0" smtClean="0"/>
          </a:p>
          <a:p>
            <a:pPr marL="0" indent="0" algn="r">
              <a:buNone/>
            </a:pPr>
            <a:endParaRPr lang="ru-RU" sz="35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Конева Ирина Вячеславовна</a:t>
            </a:r>
          </a:p>
          <a:p>
            <a:pPr marL="0" indent="0" algn="r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548680"/>
            <a:ext cx="7344816" cy="4234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Aft>
                <a:spcPts val="799"/>
              </a:spcAft>
            </a:pPr>
            <a:r>
              <a:rPr lang="ru-RU" sz="1600" kern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«</a:t>
            </a:r>
            <a:r>
              <a:rPr lang="ru-RU" kern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ПОЛУКОТЕЛЬНИКОВСКАЯ</a:t>
            </a:r>
            <a:r>
              <a:rPr lang="ru-RU" sz="1600" kern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</a:p>
          <a:p>
            <a:pPr algn="ctr">
              <a:lnSpc>
                <a:spcPct val="125000"/>
              </a:lnSpc>
              <a:spcAft>
                <a:spcPts val="799"/>
              </a:spcAft>
            </a:pPr>
            <a:r>
              <a:rPr lang="ru-RU" sz="4000" b="1" i="1" kern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«Духовно-нравственная  деятельность  и  духовное просвещение  младших школьников»</a:t>
            </a:r>
          </a:p>
        </p:txBody>
      </p:sp>
    </p:spTree>
    <p:extLst>
      <p:ext uri="{BB962C8B-B14F-4D97-AF65-F5344CB8AC3E}">
        <p14:creationId xmlns:p14="http://schemas.microsoft.com/office/powerpoint/2010/main" val="294934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103546">
        <p:split orient="vert"/>
      </p:transition>
    </mc:Choice>
    <mc:Fallback xmlns="">
      <p:transition spd="slow" advClick="0" advTm="103546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«ПАПА </a:t>
            </a:r>
            <a:r>
              <a:rPr lang="ru-RU" dirty="0" smtClean="0"/>
              <a:t>и </a:t>
            </a:r>
            <a:r>
              <a:rPr lang="ru-RU" smtClean="0"/>
              <a:t>я- спортивная семья»</a:t>
            </a:r>
            <a:endParaRPr lang="ru-RU"/>
          </a:p>
        </p:txBody>
      </p:sp>
      <p:pic>
        <p:nvPicPr>
          <p:cNvPr id="1026" name="Picture 2" descr="C:\Users\ИГОРЬ\Desktop\IMG_20190221_1448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9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629" y="260648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«Рождество Христово!»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12592"/>
            <a:ext cx="8856984" cy="554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2162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3"/>
            <a:ext cx="8892480" cy="666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3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«Благодарственный молебен на начало учебного года»</a:t>
            </a:r>
            <a:endParaRPr lang="ru-RU" dirty="0"/>
          </a:p>
        </p:txBody>
      </p:sp>
      <p:pic>
        <p:nvPicPr>
          <p:cNvPr id="1026" name="Picture 2" descr="C:\Users\ИГОРЬ\Desktop\лагерь\IMG_7976_thumb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7488831" cy="493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Встреча с протоиереем Николаем Ильчуком</a:t>
            </a:r>
            <a:endParaRPr lang="ru-RU" dirty="0"/>
          </a:p>
        </p:txBody>
      </p:sp>
      <p:pic>
        <p:nvPicPr>
          <p:cNvPr id="8194" name="Picture 2" descr="J:\фото школа-приход\Новая папка\5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66" y="1772816"/>
            <a:ext cx="7852906" cy="48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75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4537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Знакомство со священным писанием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928417" cy="445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235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«Час православия»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4279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52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J:\фото школа-приход\на печать\DSC05625_thum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60" y="1700808"/>
            <a:ext cx="7048032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«Колокольный звон»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4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ГОРЬ\Desktop\2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65309"/>
            <a:ext cx="5472608" cy="324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dirty="0" smtClean="0"/>
              <a:t>«Трудовой десант»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363272" cy="499715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8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Духовное начало…</a:t>
            </a:r>
            <a:endParaRPr lang="ru-RU" dirty="0"/>
          </a:p>
        </p:txBody>
      </p:sp>
      <p:pic>
        <p:nvPicPr>
          <p:cNvPr id="5122" name="Picture 2" descr="C:\Users\ИГОРЬ\Desktop\IMG_7978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296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«Пасха»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02" y="1628800"/>
            <a:ext cx="8400653" cy="465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513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«Свет веры православной»</a:t>
            </a:r>
            <a:endParaRPr lang="ru-RU" dirty="0"/>
          </a:p>
        </p:txBody>
      </p:sp>
      <p:pic>
        <p:nvPicPr>
          <p:cNvPr id="3074" name="Picture 2" descr="C:\Users\ИГОРЬ\Desktop\IMG-20211027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60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Праздник «Троица»</a:t>
            </a:r>
            <a:endParaRPr lang="ru-RU" dirty="0"/>
          </a:p>
        </p:txBody>
      </p:sp>
      <p:pic>
        <p:nvPicPr>
          <p:cNvPr id="3074" name="Picture 2" descr="C:\Users\ИГОРЬ\Desktop\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556792"/>
            <a:ext cx="7128791" cy="500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94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«Троица»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5876" y="1484785"/>
            <a:ext cx="6968081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711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628800"/>
            <a:ext cx="784887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180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42415" y="836712"/>
            <a:ext cx="6591985" cy="5074510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800" b="1" i="1" dirty="0" smtClean="0">
                <a:solidFill>
                  <a:schemeClr val="tx2"/>
                </a:solidFill>
              </a:rPr>
              <a:t>Спасибо за внимание!</a:t>
            </a:r>
            <a:endParaRPr lang="ru-RU" sz="48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«Мир сказок ,загадок, пословиц»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ИГОРЬ\Desktop\IMG_20181218_1314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60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«Первая» книга первоклассника</a:t>
            </a:r>
            <a:endParaRPr lang="ru-RU" dirty="0"/>
          </a:p>
        </p:txBody>
      </p:sp>
      <p:pic>
        <p:nvPicPr>
          <p:cNvPr id="4098" name="Picture 2" descr="C:\Users\ИГОРЬ\Desktop\P1060658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34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 марта</a:t>
            </a:r>
            <a:endParaRPr lang="ru-RU" dirty="0"/>
          </a:p>
        </p:txBody>
      </p:sp>
      <p:pic>
        <p:nvPicPr>
          <p:cNvPr id="1026" name="Picture 2" descr="C:\Users\ИГОРЬ\Desktop\фото март 2021\IMG_20210305_101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50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Новогодний утренник</a:t>
            </a:r>
            <a:endParaRPr lang="ru-RU" dirty="0"/>
          </a:p>
        </p:txBody>
      </p:sp>
      <p:pic>
        <p:nvPicPr>
          <p:cNvPr id="1026" name="Picture 2" descr="C:\Users\ИГОРЬ\Desktop\IMG-20201230-WA000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56" y="1196752"/>
            <a:ext cx="7295559" cy="547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6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6048672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Колядки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2123728" y="6339056"/>
            <a:ext cx="45719" cy="1862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5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Масленица</a:t>
            </a:r>
            <a:endParaRPr lang="ru-RU"/>
          </a:p>
        </p:txBody>
      </p:sp>
      <p:pic>
        <p:nvPicPr>
          <p:cNvPr id="1026" name="Picture 2" descr="C:\Users\ИГОРЬ\Desktop\IMG_20200228_1446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21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Осенины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Users\ИГОРЬ\Desktop\1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79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113</Words>
  <Application>Microsoft Office PowerPoint</Application>
  <PresentationFormat>Экран (4:3)</PresentationFormat>
  <Paragraphs>35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</vt:lpstr>
      <vt:lpstr>Духовное начало…</vt:lpstr>
      <vt:lpstr>«Мир сказок ,загадок, пословиц»</vt:lpstr>
      <vt:lpstr>«Первая» книга первоклассника</vt:lpstr>
      <vt:lpstr>8 марта</vt:lpstr>
      <vt:lpstr>Новогодний утренник</vt:lpstr>
      <vt:lpstr>Колядки</vt:lpstr>
      <vt:lpstr>Масленица</vt:lpstr>
      <vt:lpstr>«Осенины»</vt:lpstr>
      <vt:lpstr>«ПАПА и я- спортивная семья»</vt:lpstr>
      <vt:lpstr>«Рождество Христово!»</vt:lpstr>
      <vt:lpstr>Презентация PowerPoint</vt:lpstr>
      <vt:lpstr>«Благодарственный молебен на начало учебного года»</vt:lpstr>
      <vt:lpstr>Встреча с протоиереем Николаем Ильчуком</vt:lpstr>
      <vt:lpstr>Презентация PowerPoint</vt:lpstr>
      <vt:lpstr>Знакомство со священным писанием</vt:lpstr>
      <vt:lpstr>«Час православия»</vt:lpstr>
      <vt:lpstr>«Колокольный звон»</vt:lpstr>
      <vt:lpstr>«Трудовой десант»</vt:lpstr>
      <vt:lpstr>«Пасха»</vt:lpstr>
      <vt:lpstr>«Свет веры православной»</vt:lpstr>
      <vt:lpstr>Праздник «Троица»</vt:lpstr>
      <vt:lpstr>«Троица»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42</cp:revision>
  <dcterms:created xsi:type="dcterms:W3CDTF">2019-12-10T14:36:00Z</dcterms:created>
  <dcterms:modified xsi:type="dcterms:W3CDTF">2021-10-27T19:06:37Z</dcterms:modified>
</cp:coreProperties>
</file>