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46" d="100"/>
          <a:sy n="46" d="100"/>
        </p:scale>
        <p:origin x="-1476" y="-7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09F7D-7E7C-4661-AB0C-DD364A1A73FF}" type="datetimeFigureOut">
              <a:rPr lang="ru-RU" smtClean="0"/>
              <a:t>08.01.2021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535A1-43E2-4417-9B69-9820481E349E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4291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09F7D-7E7C-4661-AB0C-DD364A1A73FF}" type="datetimeFigureOut">
              <a:rPr lang="ru-RU" smtClean="0"/>
              <a:t>08.01.2021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535A1-43E2-4417-9B69-9820481E3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8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09F7D-7E7C-4661-AB0C-DD364A1A73FF}" type="datetimeFigureOut">
              <a:rPr lang="ru-RU" smtClean="0"/>
              <a:t>08.01.2021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535A1-43E2-4417-9B69-9820481E3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69632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09F7D-7E7C-4661-AB0C-DD364A1A73FF}" type="datetimeFigureOut">
              <a:rPr lang="ru-RU" smtClean="0"/>
              <a:t>08.01.2021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535A1-43E2-4417-9B69-9820481E349E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890767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09F7D-7E7C-4661-AB0C-DD364A1A73FF}" type="datetimeFigureOut">
              <a:rPr lang="ru-RU" smtClean="0"/>
              <a:t>08.01.2021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535A1-43E2-4417-9B69-9820481E3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20059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09F7D-7E7C-4661-AB0C-DD364A1A73FF}" type="datetimeFigureOut">
              <a:rPr lang="ru-RU" smtClean="0"/>
              <a:t>08.01.2021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535A1-43E2-4417-9B69-9820481E349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645882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09F7D-7E7C-4661-AB0C-DD364A1A73FF}" type="datetimeFigureOut">
              <a:rPr lang="ru-RU" smtClean="0"/>
              <a:t>08.01.2021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535A1-43E2-4417-9B69-9820481E3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8422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09F7D-7E7C-4661-AB0C-DD364A1A73FF}" type="datetimeFigureOut">
              <a:rPr lang="ru-RU" smtClean="0"/>
              <a:t>08.01.2021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535A1-43E2-4417-9B69-9820481E3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8838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09F7D-7E7C-4661-AB0C-DD364A1A73FF}" type="datetimeFigureOut">
              <a:rPr lang="ru-RU" smtClean="0"/>
              <a:t>08.01.2021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535A1-43E2-4417-9B69-9820481E3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000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09F7D-7E7C-4661-AB0C-DD364A1A73FF}" type="datetimeFigureOut">
              <a:rPr lang="ru-RU" smtClean="0"/>
              <a:t>08.01.2021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535A1-43E2-4417-9B69-9820481E3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961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09F7D-7E7C-4661-AB0C-DD364A1A73FF}" type="datetimeFigureOut">
              <a:rPr lang="ru-RU" smtClean="0"/>
              <a:t>08.01.2021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535A1-43E2-4417-9B69-9820481E3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3519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09F7D-7E7C-4661-AB0C-DD364A1A73FF}" type="datetimeFigureOut">
              <a:rPr lang="ru-RU" smtClean="0"/>
              <a:t>08.01.2021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535A1-43E2-4417-9B69-9820481E3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6617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09F7D-7E7C-4661-AB0C-DD364A1A73FF}" type="datetimeFigureOut">
              <a:rPr lang="ru-RU" smtClean="0"/>
              <a:t>08.01.2021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535A1-43E2-4417-9B69-9820481E3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2717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09F7D-7E7C-4661-AB0C-DD364A1A73FF}" type="datetimeFigureOut">
              <a:rPr lang="ru-RU" smtClean="0"/>
              <a:t>08.01.2021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535A1-43E2-4417-9B69-9820481E3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5528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09F7D-7E7C-4661-AB0C-DD364A1A73FF}" type="datetimeFigureOut">
              <a:rPr lang="ru-RU" smtClean="0"/>
              <a:t>08.01.2021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535A1-43E2-4417-9B69-9820481E3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552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09F7D-7E7C-4661-AB0C-DD364A1A73FF}" type="datetimeFigureOut">
              <a:rPr lang="ru-RU" smtClean="0"/>
              <a:t>08.01.2021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535A1-43E2-4417-9B69-9820481E3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760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09F7D-7E7C-4661-AB0C-DD364A1A73FF}" type="datetimeFigureOut">
              <a:rPr lang="ru-RU" smtClean="0"/>
              <a:t>08.01.2021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535A1-43E2-4417-9B69-9820481E3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6080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4F09F7D-7E7C-4661-AB0C-DD364A1A73FF}" type="datetimeFigureOut">
              <a:rPr lang="ru-RU" smtClean="0"/>
              <a:t>08.01.2021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1B1535A1-43E2-4417-9B69-9820481E34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643821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3" Type="http://schemas.openxmlformats.org/officeDocument/2006/relationships/image" Target="../media/image12.jpg"/><Relationship Id="rId7" Type="http://schemas.openxmlformats.org/officeDocument/2006/relationships/image" Target="../media/image16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Relationship Id="rId9" Type="http://schemas.openxmlformats.org/officeDocument/2006/relationships/image" Target="../media/image18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852338" y="4714128"/>
            <a:ext cx="3037268" cy="1056323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>
                <a:solidFill>
                  <a:srgbClr val="FFFF00"/>
                </a:solidFill>
              </a:rPr>
              <a:t>выполнила:</a:t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 smtClean="0">
                <a:solidFill>
                  <a:srgbClr val="FFFF00"/>
                </a:solidFill>
              </a:rPr>
              <a:t> </a:t>
            </a:r>
            <a:r>
              <a:rPr lang="ru-RU" sz="2000" dirty="0" smtClean="0">
                <a:solidFill>
                  <a:srgbClr val="FFFF00"/>
                </a:solidFill>
              </a:rPr>
              <a:t>Гафиева З.Р.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1480" y="1361758"/>
            <a:ext cx="11109960" cy="1655762"/>
          </a:xfrm>
        </p:spPr>
        <p:txBody>
          <a:bodyPr>
            <a:noAutofit/>
          </a:bodyPr>
          <a:lstStyle/>
          <a:p>
            <a:r>
              <a:rPr lang="ru-RU" sz="9600" dirty="0" smtClean="0">
                <a:solidFill>
                  <a:srgbClr val="FFFF00"/>
                </a:solidFill>
              </a:rPr>
              <a:t>Ёлочные игрушки</a:t>
            </a:r>
            <a:endParaRPr lang="ru-RU" sz="9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66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6926" y="4487333"/>
            <a:ext cx="1591685" cy="50030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84" t="68439" r="41695" b="929"/>
          <a:stretch/>
        </p:blipFill>
        <p:spPr>
          <a:xfrm>
            <a:off x="2013726" y="1181427"/>
            <a:ext cx="3519577" cy="463243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20" t="67903" r="7856" b="203"/>
          <a:stretch/>
        </p:blipFill>
        <p:spPr>
          <a:xfrm>
            <a:off x="6819186" y="1134990"/>
            <a:ext cx="3703269" cy="4678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650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1254" y="450170"/>
            <a:ext cx="6208293" cy="1542532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8880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2341" y="121491"/>
            <a:ext cx="11426221" cy="3615267"/>
          </a:xfrm>
        </p:spPr>
        <p:txBody>
          <a:bodyPr>
            <a:normAutofit/>
          </a:bodyPr>
          <a:lstStyle/>
          <a:p>
            <a:pPr algn="just"/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 18 века новый год праздновался 1 сентября. Но был перенесен на зимнее время, на 1 января по указу царя Петра Первого. Он же и приказал, чтобы ель стала главным новогодним деревом. </a:t>
            </a:r>
            <a:endParaRPr lang="ru-RU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07372" y="-289560"/>
            <a:ext cx="8534400" cy="1507067"/>
          </a:xfrm>
        </p:spPr>
        <p:txBody>
          <a:bodyPr/>
          <a:lstStyle/>
          <a:p>
            <a:r>
              <a:rPr lang="ru-RU" dirty="0" smtClean="0"/>
              <a:t>Немного из истории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175" y="2717441"/>
            <a:ext cx="5434111" cy="392161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096666" y="2717441"/>
            <a:ext cx="6034024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Первые елочные украшения</a:t>
            </a:r>
          </a:p>
          <a:p>
            <a:r>
              <a:rPr lang="ru-RU" sz="3200" dirty="0" smtClean="0"/>
              <a:t> были съедобными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2803" y="3727717"/>
            <a:ext cx="2498191" cy="3017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22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4888"/>
            <a:ext cx="11565228" cy="2727102"/>
          </a:xfrm>
        </p:spPr>
        <p:txBody>
          <a:bodyPr>
            <a:normAutofit/>
          </a:bodyPr>
          <a:lstStyle/>
          <a:p>
            <a:pPr algn="just"/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Украшать </a:t>
            </a: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ёлки 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начали в 1860-1870 гг., повторяя европейскую моду. Елочных игрушек русского производства тогда еще не было, их заказывали в Европе. Уже тогда елочные игрушки четко делились на украшения для состоятельных и для тех, кто победнее. Купить игрушку из стекла для жителя России конца XIX века — было то же самое, что современному россиянину купить машину. Игрушки делали и из картона. 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6856" y="2434107"/>
            <a:ext cx="6435144" cy="44238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928" y="2434107"/>
            <a:ext cx="5382928" cy="4513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289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22161"/>
            <a:ext cx="11552348" cy="3615267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Появлялись тематические новогодние игрушки, которые характеризовали то или иное событие в жизни нашей страны. После выхода на экраны кинофильма «Цирк» появились игрушки на цирковую тематику. Освоение Севера ознаменовалось фигурками полярников. В советской елочной игрушке даже была отражена тема войны в Испании: в 1938 году был выпущен стеклянный шар с двумя самолетами, один из которых сбивает другой. Игрушки по-прежнему делали из стекла, ваты, картона и папье-маше, собирали конструкции из трубочек и стекляруса на проволоке. Завод «</a:t>
            </a:r>
            <a:r>
              <a:rPr lang="ru-RU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Москабель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 делал фигурки из проволоки.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97340"/>
            <a:ext cx="3981439" cy="34606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6237" y="3397340"/>
            <a:ext cx="3717143" cy="34606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719" y="3397340"/>
            <a:ext cx="4781281" cy="346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357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-743755"/>
            <a:ext cx="12028868" cy="3615267"/>
          </a:xfrm>
        </p:spPr>
        <p:txBody>
          <a:bodyPr/>
          <a:lstStyle/>
          <a:p>
            <a:pPr algn="just"/>
            <a:r>
              <a:rPr lang="ru-RU" dirty="0"/>
              <a:t> </a:t>
            </a:r>
            <a:r>
              <a:rPr lang="ru-RU" sz="2400" dirty="0"/>
              <a:t>Сегодня вы можете купить любые изделия. Они выполняются в виде сказочных персонажей, различных фруктов и овощей, всевозможных фигурок. Российские производители стремятся поразить воображение покупателей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8000"/>
            <a:ext cx="3477296" cy="49675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126" y="1485049"/>
            <a:ext cx="7549911" cy="5553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61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23" t="40000" r="8889" b="281"/>
          <a:stretch/>
        </p:blipFill>
        <p:spPr>
          <a:xfrm>
            <a:off x="9033712" y="3699711"/>
            <a:ext cx="3158287" cy="315828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00" r="9807" b="4068"/>
          <a:stretch/>
        </p:blipFill>
        <p:spPr>
          <a:xfrm>
            <a:off x="0" y="20848"/>
            <a:ext cx="2575775" cy="312058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15" t="32725" r="29055" b="8683"/>
          <a:stretch/>
        </p:blipFill>
        <p:spPr>
          <a:xfrm>
            <a:off x="0" y="3141437"/>
            <a:ext cx="3193961" cy="371656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15" t="24788" r="16009" b="20000"/>
          <a:stretch/>
        </p:blipFill>
        <p:spPr>
          <a:xfrm>
            <a:off x="6458755" y="0"/>
            <a:ext cx="3322750" cy="378638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80" r="16474"/>
          <a:stretch/>
        </p:blipFill>
        <p:spPr>
          <a:xfrm>
            <a:off x="3128749" y="4207323"/>
            <a:ext cx="2987899" cy="265067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47" b="46972"/>
          <a:stretch/>
        </p:blipFill>
        <p:spPr>
          <a:xfrm>
            <a:off x="9781505" y="0"/>
            <a:ext cx="2288146" cy="242444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96" t="-774" r="2770" b="47253"/>
          <a:stretch/>
        </p:blipFill>
        <p:spPr>
          <a:xfrm>
            <a:off x="9781505" y="2305319"/>
            <a:ext cx="2288146" cy="244698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2" r="4802" b="3091"/>
          <a:stretch/>
        </p:blipFill>
        <p:spPr>
          <a:xfrm>
            <a:off x="2575776" y="1"/>
            <a:ext cx="3889419" cy="420732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6" t="3011" r="3546"/>
          <a:stretch/>
        </p:blipFill>
        <p:spPr>
          <a:xfrm>
            <a:off x="6116648" y="3786389"/>
            <a:ext cx="2917065" cy="3071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7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64527" y="-67734"/>
            <a:ext cx="8534400" cy="1507067"/>
          </a:xfrm>
        </p:spPr>
        <p:txBody>
          <a:bodyPr/>
          <a:lstStyle/>
          <a:p>
            <a:r>
              <a:rPr lang="ru-RU" dirty="0" smtClean="0"/>
              <a:t>Рисуем елочную игрушку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73" t="5442" r="33978" b="67311"/>
          <a:stretch/>
        </p:blipFill>
        <p:spPr>
          <a:xfrm>
            <a:off x="2462782" y="1128782"/>
            <a:ext cx="7443988" cy="4842661"/>
          </a:xfrm>
        </p:spPr>
      </p:pic>
    </p:spTree>
    <p:extLst>
      <p:ext uri="{BB962C8B-B14F-4D97-AF65-F5344CB8AC3E}">
        <p14:creationId xmlns:p14="http://schemas.microsoft.com/office/powerpoint/2010/main" val="257103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2654" y="4487333"/>
            <a:ext cx="3565957" cy="50030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87" t="3830" r="4490" b="66598"/>
          <a:stretch/>
        </p:blipFill>
        <p:spPr>
          <a:xfrm>
            <a:off x="2514600" y="823432"/>
            <a:ext cx="7107382" cy="5222743"/>
          </a:xfrm>
        </p:spPr>
      </p:pic>
    </p:spTree>
    <p:extLst>
      <p:ext uri="{BB962C8B-B14F-4D97-AF65-F5344CB8AC3E}">
        <p14:creationId xmlns:p14="http://schemas.microsoft.com/office/powerpoint/2010/main" val="1460767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4866" y="4549678"/>
            <a:ext cx="2038206" cy="6388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26" t="33832" r="4549" b="34522"/>
          <a:stretch/>
        </p:blipFill>
        <p:spPr>
          <a:xfrm>
            <a:off x="955964" y="905773"/>
            <a:ext cx="4809227" cy="445325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5" t="67178" r="73119" b="192"/>
          <a:stretch/>
        </p:blipFill>
        <p:spPr>
          <a:xfrm>
            <a:off x="6622591" y="905773"/>
            <a:ext cx="4267081" cy="4485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943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87</TotalTime>
  <Words>251</Words>
  <Application>Microsoft Office PowerPoint</Application>
  <PresentationFormat>Произвольный</PresentationFormat>
  <Paragraphs>11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Сектор</vt:lpstr>
      <vt:lpstr>выполнила:  Гафиева З.Р.</vt:lpstr>
      <vt:lpstr>Немного из истории</vt:lpstr>
      <vt:lpstr>Презентация PowerPoint</vt:lpstr>
      <vt:lpstr>Презентация PowerPoint</vt:lpstr>
      <vt:lpstr>Презентация PowerPoint</vt:lpstr>
      <vt:lpstr>Презентация PowerPoint</vt:lpstr>
      <vt:lpstr>Рисуем елочную игрушку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Составила: Колбина Ю.С.</dc:title>
  <dc:creator>Microsoft</dc:creator>
  <cp:lastModifiedBy>Ильнур</cp:lastModifiedBy>
  <cp:revision>11</cp:revision>
  <dcterms:created xsi:type="dcterms:W3CDTF">2018-01-08T08:36:41Z</dcterms:created>
  <dcterms:modified xsi:type="dcterms:W3CDTF">2021-01-07T23:52:38Z</dcterms:modified>
</cp:coreProperties>
</file>