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1" d="100"/>
          <a:sy n="51" d="100"/>
        </p:scale>
        <p:origin x="-1278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52149-01FC-4364-B7EB-0F6C0C690D22}" type="datetimeFigureOut">
              <a:rPr lang="ru-RU" smtClean="0"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68BA8-1542-4C94-8A6D-4B771CC430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ОТКР. УРОК\Уздик сабак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Сабит\Desktop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Сабит\Desktop\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ОТКР. УРОК\Уздик сабак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0"/>
            <a:ext cx="942978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ОТКР. УРОК\Уздик сабак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ОТКР. УРОК\Уздик сабак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D:\ОТКР. УРОК\Уздик сабак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426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ОТКР. УРОК\Уздик сабак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942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D:\ОТКР. УРОК\Уздик сабак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42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D:\ОТКР. УРОК\Уздик сабак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D:\ОТКР. УРОК\Уздик сабак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D:\ОТКР. УРОК\Уздик сабак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D:\ОТКР. УРОК\Уздик сабак\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D:\ОТКР. УРОК\Уздик сабак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D:\ОТКР. УРОК\Уздик сабак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D:\ОТКР. УРОК\Уздик сабак\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D:\ОТКР. УРОК\Уздик сабак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ОТКР. УРОК\Уздик сабак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42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D:\ОТКР. УРОК\Уздик сабак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D:\ОТКР. УРОК\Уздик сабак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D:\ОТКР. УРОК\Уздик сабак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D:\ОТКР. УРОК\Уздик сабак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427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ОТКР. УРОК\Уздик сабак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D:\ОТКР. УРОК\Уздик сабак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D:\ОТКР. УРОК\Уздик сабак\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27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D:\ОТКР. УРОК\Уздик сабак\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D:\ОТКР. УРОК\Уздик сабак\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942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D:\ОТКР. УРОК\Уздик сабак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9427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D:\ОТКР. УРОК\Уздик сабак\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D:\ОТКР. УРОК\Уздик сабак\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D:\ОТКР. УРОК\Уздик сабак\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D:\ОТКР. УРОК\Уздик сабак\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ОТКР. УРОК\Уздик сабак\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ОТКР. УРОК\Уздик сабак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ОТКР. УРОК\Уздик сабак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Сабит\Desktop\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270" y="0"/>
            <a:ext cx="91942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Сабит\Desktop\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Сабит\Desktop\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5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Экран (4:3)</PresentationFormat>
  <Paragraphs>0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Сабит</dc:creator>
  <cp:lastModifiedBy>Сабит</cp:lastModifiedBy>
  <cp:revision>3</cp:revision>
  <dcterms:created xsi:type="dcterms:W3CDTF">2020-12-06T17:49:35Z</dcterms:created>
  <dcterms:modified xsi:type="dcterms:W3CDTF">2020-12-06T18:11:11Z</dcterms:modified>
</cp:coreProperties>
</file>