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59" r:id="rId5"/>
    <p:sldId id="266" r:id="rId6"/>
    <p:sldId id="261" r:id="rId7"/>
    <p:sldId id="264" r:id="rId8"/>
    <p:sldId id="262" r:id="rId9"/>
    <p:sldId id="268" r:id="rId10"/>
    <p:sldId id="265" r:id="rId11"/>
    <p:sldId id="263" r:id="rId12"/>
    <p:sldId id="258" r:id="rId13"/>
    <p:sldId id="269" r:id="rId14"/>
    <p:sldId id="26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296140"/>
            <a:ext cx="7766936" cy="1367161"/>
          </a:xfrm>
        </p:spPr>
        <p:txBody>
          <a:bodyPr/>
          <a:lstStyle/>
          <a:p>
            <a:r>
              <a:rPr lang="ru-RU" dirty="0"/>
              <a:t>Разнообразие цветов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728530"/>
          </a:xfrm>
        </p:spPr>
        <p:txBody>
          <a:bodyPr>
            <a:normAutofit/>
          </a:bodyPr>
          <a:lstStyle/>
          <a:p>
            <a:r>
              <a:rPr lang="ru-RU" b="1" dirty="0"/>
              <a:t>Презентацию подготовила</a:t>
            </a:r>
          </a:p>
          <a:p>
            <a:r>
              <a:rPr lang="ru-RU" b="1" dirty="0"/>
              <a:t>Учитель начальных классов</a:t>
            </a:r>
          </a:p>
          <a:p>
            <a:r>
              <a:rPr lang="ru-RU" b="1" dirty="0"/>
              <a:t>Хмелькова Юлия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1490093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021291" cy="688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119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483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6583" y="1107199"/>
            <a:ext cx="511232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Цветок на лугу </a:t>
            </a:r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Я сорвал на бегу. </a:t>
            </a:r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Сорвал, </a:t>
            </a:r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А зачем – </a:t>
            </a:r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Объяснить не могу. </a:t>
            </a:r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В стакане </a:t>
            </a:r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Он день простоял - и завял. </a:t>
            </a:r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А сколько бы он </a:t>
            </a:r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Verdana" panose="020B0604030504040204" pitchFamily="34" charset="0"/>
              </a:rPr>
              <a:t>На лугу простоял?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779" y="1"/>
            <a:ext cx="45645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46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91"/>
            <a:ext cx="9130145" cy="684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413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Источники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https://www.google.com.ua/url?sa=i&amp;rct=j&amp;q=&amp;esrc=s&amp;source=images&amp;cd=&amp;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7334" y="2648911"/>
            <a:ext cx="8466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https://www.google.com.ua/url?sa=i&amp;rct=j&amp;q=&amp;esrc=s&amp;source=images&amp;cd=&amp;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7334" y="3085312"/>
            <a:ext cx="8882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https://www.google.com.ua/url?sa=i&amp;rct=j&amp;q=&amp;esrc=s&amp;source=images&amp;cd=&amp;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77334" y="3593841"/>
            <a:ext cx="8596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https://www.google.com.ua/url?sa=i&amp;rct=j&amp;q=&amp;esrc=s&amp;source=images&amp;cd=&amp;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7334" y="4125104"/>
            <a:ext cx="8258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google.com.ua/url?sa=i&amp;rct=j&amp;q=&amp;esrc=s&amp;source=images&amp;cd=&amp;cad=rja&amp;uact=8&amp;ved=2ahUKEwj8xtGH_ZffAhWBmIsKHYGdCz4QjRx6BAgBEAU&amp;url=https%3A%2F%2Fwww.youtube.com%2Fwatch%3Fv%3DfRv6_UxM174&amp;psig=AOvVaw36j3JDF7GtpdvsD9jfXLop&amp;ust=1544624519858815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384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879"/>
            <a:ext cx="9161172" cy="687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25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781"/>
            <a:ext cx="9171708" cy="687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19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76900" cy="3619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6900" y="3262745"/>
            <a:ext cx="6385887" cy="35952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21843" y="431043"/>
            <a:ext cx="30935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Стоит в саду кудряшка -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Белая рубашка,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Сердечко золотое.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 это такое? (Ромашка)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52945" y="4038420"/>
            <a:ext cx="44126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Колосится в поле рожь.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Там, во ржи, цветок найдешь.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ярко-синий и пушистый,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Только жаль, что не душистый. (Василек)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955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080" y="40178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Опиши цветок по плану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080" y="1266970"/>
            <a:ext cx="11417684" cy="5591030"/>
          </a:xfrm>
        </p:spPr>
        <p:txBody>
          <a:bodyPr>
            <a:normAutofit lnSpcReduction="10000"/>
          </a:bodyPr>
          <a:lstStyle/>
          <a:p>
            <a:r>
              <a:rPr lang="ru-RU" sz="4800" dirty="0"/>
              <a:t>1. Где растёт цветок?</a:t>
            </a:r>
          </a:p>
          <a:p>
            <a:r>
              <a:rPr lang="ru-RU" sz="4800" dirty="0"/>
              <a:t>2.Его цвет.</a:t>
            </a:r>
          </a:p>
          <a:p>
            <a:r>
              <a:rPr lang="ru-RU" sz="4800" dirty="0"/>
              <a:t>3.Форма цветка.</a:t>
            </a:r>
          </a:p>
          <a:p>
            <a:r>
              <a:rPr lang="ru-RU" sz="4800" dirty="0"/>
              <a:t>4.Размер цветка.</a:t>
            </a:r>
          </a:p>
          <a:p>
            <a:r>
              <a:rPr lang="ru-RU" sz="4800" dirty="0"/>
              <a:t>5.Количество лепестков.</a:t>
            </a:r>
          </a:p>
          <a:p>
            <a:r>
              <a:rPr lang="ru-RU" sz="4800" dirty="0"/>
              <a:t>Чем похожи цветы ромашки и василька и чем различаются?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68565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44075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31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325100" cy="688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339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7818"/>
            <a:ext cx="5763491" cy="55905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490" y="2036618"/>
            <a:ext cx="6428509" cy="482138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8927" y="5382769"/>
            <a:ext cx="4225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капризна и нежна,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 любому празднику нужна.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Могу быть белой, желтой, красной,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 остаюсь всегда прекрасной! (Роза)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91400" y="296289"/>
            <a:ext cx="3061854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Красивые цветочки</a:t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Расцвели в саду,</a:t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Запестрели красками,</a:t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осень на носу. (Астры)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216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Опиши цветок по плану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510" y="1246909"/>
            <a:ext cx="11049000" cy="5611091"/>
          </a:xfrm>
        </p:spPr>
        <p:txBody>
          <a:bodyPr>
            <a:normAutofit/>
          </a:bodyPr>
          <a:lstStyle/>
          <a:p>
            <a:r>
              <a:rPr lang="ru-RU" sz="4400" dirty="0"/>
              <a:t>1. Где растёт цветок?</a:t>
            </a:r>
          </a:p>
          <a:p>
            <a:r>
              <a:rPr lang="ru-RU" sz="4400" dirty="0"/>
              <a:t>2.Его цвет.</a:t>
            </a:r>
          </a:p>
          <a:p>
            <a:r>
              <a:rPr lang="ru-RU" sz="4400" dirty="0"/>
              <a:t>3.Форма цветка.</a:t>
            </a:r>
          </a:p>
          <a:p>
            <a:r>
              <a:rPr lang="ru-RU" sz="4400" dirty="0"/>
              <a:t>4.Размер цветка.</a:t>
            </a:r>
          </a:p>
          <a:p>
            <a:r>
              <a:rPr lang="ru-RU" sz="4400" dirty="0"/>
              <a:t>5.Количество лепестков.</a:t>
            </a:r>
          </a:p>
          <a:p>
            <a:r>
              <a:rPr lang="ru-RU" sz="4400" dirty="0"/>
              <a:t>Чем похожи цветы розы и астры и чем различаются?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613122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112</TotalTime>
  <Words>314</Words>
  <Application>Microsoft Office PowerPoint</Application>
  <PresentationFormat>Широкоэкранный</PresentationFormat>
  <Paragraphs>29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Verdana</vt:lpstr>
      <vt:lpstr>Wingdings 3</vt:lpstr>
      <vt:lpstr>Грань</vt:lpstr>
      <vt:lpstr>Разнообразие цветов</vt:lpstr>
      <vt:lpstr>Презентация PowerPoint</vt:lpstr>
      <vt:lpstr>Презентация PowerPoint</vt:lpstr>
      <vt:lpstr>Презентация PowerPoint</vt:lpstr>
      <vt:lpstr>Опиши цветок по плану </vt:lpstr>
      <vt:lpstr>Презентация PowerPoint</vt:lpstr>
      <vt:lpstr>Презентация PowerPoint</vt:lpstr>
      <vt:lpstr>Презентация PowerPoint</vt:lpstr>
      <vt:lpstr>Опиши цветок по плану 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Юрий Хмельков</cp:lastModifiedBy>
  <cp:revision>11</cp:revision>
  <dcterms:created xsi:type="dcterms:W3CDTF">2018-12-11T12:35:12Z</dcterms:created>
  <dcterms:modified xsi:type="dcterms:W3CDTF">2023-02-04T17:13:26Z</dcterms:modified>
</cp:coreProperties>
</file>