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37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volna.org/wp-content/uploads/2016/09/02-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Надпись осень для дете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2132856"/>
            <a:ext cx="7143750" cy="3276601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81964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volna.org/wp-content/uploads/2016/09/02-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908720"/>
            <a:ext cx="5184576" cy="792088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«Закончи предложения»</a:t>
            </a:r>
            <a:endParaRPr lang="ru-RU" sz="36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1" y="1648053"/>
            <a:ext cx="410445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поле собирают урожай (чего?)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348367" y="1644938"/>
            <a:ext cx="460851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огороде собирают урожай (чего?)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4221088"/>
            <a:ext cx="477551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саду собирают урожай (чего?)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716016" y="4221088"/>
            <a:ext cx="424847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лесу собирают урожай (чего?)</a:t>
            </a:r>
          </a:p>
        </p:txBody>
      </p:sp>
      <p:pic>
        <p:nvPicPr>
          <p:cNvPr id="1030" name="Picture 6" descr="Колосья пшеницы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958640"/>
            <a:ext cx="1752138" cy="226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Урожай мультяшный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194" y="2291772"/>
            <a:ext cx="3512857" cy="1569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utoShape 50" descr="Рамка овощи и фрукт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53" descr="Рамка овощи и фрукты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85" name="Picture 61" descr="Фрукты вектор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663304"/>
            <a:ext cx="2112178" cy="1988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5" name="Picture 71" descr="корзина с грибами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997" y="4770069"/>
            <a:ext cx="2381250" cy="1857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93076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volna.org/wp-content/uploads/2016/09/02-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257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1080118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Дыхательная гимнастика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9998" y="1988841"/>
            <a:ext cx="4854090" cy="1440160"/>
          </a:xfrm>
          <a:prstGeom prst="rect">
            <a:avLst/>
          </a:prstGeom>
          <a:noFill/>
          <a:ln>
            <a:solidFill>
              <a:srgbClr val="EE37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64584" y="1988839"/>
            <a:ext cx="45834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«Листопад»</a:t>
            </a: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Вырезать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цветной бумаги различные осенние листья и повесить. П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одуть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листья, так, чтобы они полетели.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09998" y="3789040"/>
            <a:ext cx="4854090" cy="2736304"/>
          </a:xfrm>
          <a:prstGeom prst="rect">
            <a:avLst/>
          </a:prstGeom>
          <a:noFill/>
          <a:ln>
            <a:solidFill>
              <a:srgbClr val="EE37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09998" y="3879919"/>
            <a:ext cx="4854090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«Сердитый ежик»</a:t>
            </a: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Встать,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ноги на ширине плеч.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Наклониться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можно ниже, не отрывая пятки от пола,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обхватить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руками грудь, голову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опустить,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произнеся на выдохе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«п-ф-ф»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звук, издаваемый сердитым ежиком, затем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«ф-р-р»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а это уже довольный ежик. </a:t>
            </a:r>
          </a:p>
        </p:txBody>
      </p:sp>
      <p:pic>
        <p:nvPicPr>
          <p:cNvPr id="6190" name="Picture 46" descr="https://i.pinimg.com/originals/ba/87/8b/ba878b043bd577620748890977f60a5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2685" y="1988839"/>
            <a:ext cx="3920222" cy="4402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44382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volna.org/wp-content/uploads/2016/09/02-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008112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приметы осени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https://fs-thb03.getcourse.ru/fileservice/file/thumbnail/h/96201308389e2c9803ab46498c5465bf.png/s/f1200x/a/27502/sc/48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824" y="1720521"/>
            <a:ext cx="7734300" cy="490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1394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volna.org/wp-content/uploads/2016/09/02-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36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229600" cy="100811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 какого дерева лист»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1" t="4738" r="2963" b="24636"/>
          <a:stretch/>
        </p:blipFill>
        <p:spPr bwMode="auto">
          <a:xfrm>
            <a:off x="498287" y="2276872"/>
            <a:ext cx="8147426" cy="4139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91986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volna.org/wp-content/uploads/2016/09/02-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52736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«Один – много»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80" name="Picture 8" descr="Осенний кленовый лист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232" y="1700167"/>
            <a:ext cx="1210985" cy="1116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Осенний кленовый лист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8793" y="1640618"/>
            <a:ext cx="1210985" cy="1116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Осенний кленовый лист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6712" y="1622633"/>
            <a:ext cx="1210985" cy="1116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Осенний кленовый лист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1603" y="1747386"/>
            <a:ext cx="1210985" cy="1116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Осенний кленовый лист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7905" y="1793080"/>
            <a:ext cx="1210985" cy="1116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6" name="Picture 24" descr="осенние деревья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78"/>
          <a:stretch/>
        </p:blipFill>
        <p:spPr bwMode="auto">
          <a:xfrm>
            <a:off x="198922" y="4117906"/>
            <a:ext cx="1479604" cy="1265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4" descr="осенние деревья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78"/>
          <a:stretch/>
        </p:blipFill>
        <p:spPr bwMode="auto">
          <a:xfrm>
            <a:off x="7383285" y="4125368"/>
            <a:ext cx="1479604" cy="1265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4" descr="осенние деревья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78"/>
          <a:stretch/>
        </p:blipFill>
        <p:spPr bwMode="auto">
          <a:xfrm>
            <a:off x="5638991" y="4094983"/>
            <a:ext cx="1479604" cy="1265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4" descr="осенние деревья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78"/>
          <a:stretch/>
        </p:blipFill>
        <p:spPr bwMode="auto">
          <a:xfrm>
            <a:off x="3717905" y="4213605"/>
            <a:ext cx="1479604" cy="1265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0" name="Picture 28" descr="https://static.tildacdn.com/tild6237-3634-4239-a566-393637376364/AREXI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5445224"/>
            <a:ext cx="1290161" cy="1290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8" descr="https://static.tildacdn.com/tild6237-3634-4239-a566-393637376364/AREXI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7905" y="5453381"/>
            <a:ext cx="1290161" cy="1290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8" descr="https://static.tildacdn.com/tild6237-3634-4239-a566-393637376364/AREXI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490" y="5445223"/>
            <a:ext cx="1290161" cy="1290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8" descr="https://static.tildacdn.com/tild6237-3634-4239-a566-393637376364/AREXI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7039" y="5479224"/>
            <a:ext cx="1290161" cy="1290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8" descr="https://static.tildacdn.com/tild6237-3634-4239-a566-393637376364/AREXI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2926" y="5445222"/>
            <a:ext cx="1290161" cy="1290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8" descr="https://static.tildacdn.com/tild6237-3634-4239-a566-393637376364/AREXI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4170" y="5445224"/>
            <a:ext cx="1290161" cy="1290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Грубый ребенок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51" y="2909204"/>
            <a:ext cx="838096" cy="1039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4" descr="Грубый ребенок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8571" y="3105967"/>
            <a:ext cx="838096" cy="1039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4" descr="Грубый ребенок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2588" y="3061604"/>
            <a:ext cx="838096" cy="1039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4" descr="Грубый ребенок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5124" y="3061604"/>
            <a:ext cx="838096" cy="1039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14" descr="Грубый ребенок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3241" y="3064995"/>
            <a:ext cx="838096" cy="1039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4" descr="Грубый ребенок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5599" y="3105967"/>
            <a:ext cx="838096" cy="1039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4" descr="Грубый ребенок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0480" y="3105967"/>
            <a:ext cx="838096" cy="1039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18770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volna.org/wp-content/uploads/2016/09/02-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0" y="9095"/>
            <a:ext cx="9144000" cy="6858001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68760"/>
            <a:ext cx="8229600" cy="57606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«Перескажи рассказ»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997839"/>
            <a:ext cx="3744416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Ёж.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Осенью у ежей мало добычи. Попрятались в землю яркие ящерицы. Трудно находить жуков и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лягушек. В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ясные осенние дни готовит себе ёж тёплое зимовище, таскает в нору сухие листочки и мягкий мох. Из них ёжик сделает себе мягкую теплую зимнюю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постельку! Скоро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заберётся в нору на всю долгую зиму. А проснется уже весной!</a:t>
            </a:r>
          </a:p>
        </p:txBody>
      </p:sp>
      <p:pic>
        <p:nvPicPr>
          <p:cNvPr id="3074" name="Picture 2" descr="053e56c997f19xl (700x525, 165Kb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6378" y="2622977"/>
            <a:ext cx="4788534" cy="3591401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13794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volna.org/wp-content/uploads/2016/09/02-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229600" cy="648072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Динамическая пауза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«Дождик»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67052" y="2636912"/>
            <a:ext cx="449298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Капля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раз, капля два,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прыжок на одной ноге, потом на другой)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Очень медленно сперва.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медленно бегут на носках по кругу)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потом, потом, потом, 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бегом, бегом, бегом.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быстро бегут в разные стороны)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зонты свои раскрыли,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разводят руки в стороны)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дождя себя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укрыли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руки полукругом над головой)</a:t>
            </a:r>
          </a:p>
        </p:txBody>
      </p:sp>
      <p:sp>
        <p:nvSpPr>
          <p:cNvPr id="4" name="AutoShape 2" descr="https://pickimage.ru/wp-content/uploads/images/detskie/autumnandumbrella/osenizontik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pickimage.ru/wp-content/uploads/images/detskie/autumnandumbrella/osenizontik12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pickimage.ru/wp-content/uploads/images/detskie/autumnandumbrella/osenizontik12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4" name="Picture 8" descr="https://i.pinimg.com/originals/58/2c/b8/582cb80920e47bca3c5c7560eb52940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65"/>
          <a:stretch/>
        </p:blipFill>
        <p:spPr bwMode="auto">
          <a:xfrm>
            <a:off x="4715144" y="2204864"/>
            <a:ext cx="4184780" cy="4159568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73488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volna.org/wp-content/uploads/2016/09/02-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7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7" descr="Гусеничка на листочк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851" y="2580405"/>
            <a:ext cx="1438163" cy="1175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78095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«Где гусеница?» (закрепляем предлоги)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12" descr="Картинки грибов для детского сад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326711" y="1515626"/>
            <a:ext cx="2441938" cy="2476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Картинки грибов для детского сада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02432" y="1545657"/>
            <a:ext cx="2451290" cy="2486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Картинки грибов для детского сада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434278" y="1514348"/>
            <a:ext cx="2415701" cy="2449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2" descr="Картинки грибов для детского сада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56415" y="3979582"/>
            <a:ext cx="2317010" cy="2349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1" name="Picture 27" descr="Гусеничка на листочке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784" y="2734938"/>
            <a:ext cx="1605262" cy="1312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7" descr="Гусеничка на листочк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6501" y="1412776"/>
            <a:ext cx="1407596" cy="1150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2307007" y="4293096"/>
            <a:ext cx="501702" cy="58543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8" name="Picture 27" descr="Гусеничка на листочке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778" r="41393" b="28696"/>
          <a:stretch/>
        </p:blipFill>
        <p:spPr bwMode="auto">
          <a:xfrm>
            <a:off x="1981497" y="3701124"/>
            <a:ext cx="872108" cy="1022636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7" descr="Гусеничка на листочке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1442" y="4878529"/>
            <a:ext cx="2092064" cy="1709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53" descr="https://img2.freepng.ru/20180406/age/kisspng-cartoon-umbrella-parasol-5ac80058e24c68.769173201523056728926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79" name="Picture 55" descr="Зонт на прозрачном фоне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007582" y="3755864"/>
            <a:ext cx="4164818" cy="1803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84496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volna.org/wp-content/uploads/2016/09/02-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229556"/>
            <a:ext cx="6552728" cy="47125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Скажи со словом «осенний»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68" name="Picture 20" descr="Картинки грибов для детского сад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715018"/>
            <a:ext cx="2175781" cy="2206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https://otkrit-ka.ru/uploads/posts/2021-08/foto-i-kartinki-solnce-na-prozrachnom-fone-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7477" y="1613236"/>
            <a:ext cx="2458374" cy="2410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6" name="Picture 28" descr="Осеннее дерево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3754407"/>
            <a:ext cx="2480246" cy="2643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8" name="Picture 30" descr="Дети дожд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1340768"/>
            <a:ext cx="2616225" cy="3095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36" descr="https://static9.depositphotos.com/1169394/1178/v/450/depositphotos_11785444-stock-illustration-red-rubber-boots-in-splash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94" name="Picture 46" descr="Резиновый сапогвектро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8883" y="3984469"/>
            <a:ext cx="2285122" cy="2657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04" name="Picture 56" descr="Рябина осенью для детей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7889" y="4142866"/>
            <a:ext cx="2537550" cy="2173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682706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456</TotalTime>
  <Words>216</Words>
  <Application>Microsoft Office PowerPoint</Application>
  <PresentationFormat>Экран (4:3)</PresentationFormat>
  <Paragraphs>29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Дыхательная гимнастика</vt:lpstr>
      <vt:lpstr>Назовите приметы осени</vt:lpstr>
      <vt:lpstr>«С какого дерева лист»</vt:lpstr>
      <vt:lpstr>«Один – много»</vt:lpstr>
      <vt:lpstr>«Перескажи рассказ»</vt:lpstr>
      <vt:lpstr>Динамическая пауза «Дождик»</vt:lpstr>
      <vt:lpstr>«Где гусеница?» (закрепляем предлоги)</vt:lpstr>
      <vt:lpstr>Скажи со словом «осенний»</vt:lpstr>
      <vt:lpstr> «Закончи предложения»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Осень</dc:title>
  <dc:creator>173231</dc:creator>
  <cp:lastModifiedBy>173231</cp:lastModifiedBy>
  <cp:revision>36</cp:revision>
  <dcterms:created xsi:type="dcterms:W3CDTF">2022-10-06T06:08:17Z</dcterms:created>
  <dcterms:modified xsi:type="dcterms:W3CDTF">2022-10-10T17:32:17Z</dcterms:modified>
</cp:coreProperties>
</file>