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5" r:id="rId5"/>
    <p:sldId id="264" r:id="rId6"/>
    <p:sldId id="263" r:id="rId7"/>
    <p:sldId id="270" r:id="rId8"/>
    <p:sldId id="271" r:id="rId9"/>
    <p:sldId id="261" r:id="rId10"/>
    <p:sldId id="258" r:id="rId11"/>
    <p:sldId id="27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>
                <a:latin typeface="+mn-lt"/>
                <a:ea typeface="Batang" pitchFamily="18" charset="-127"/>
                <a:cs typeface="FrankRuehl" pitchFamily="34" charset="-79"/>
              </a:rPr>
              <a:t>ПЛОДЫ   РАСТЕНИЙ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66800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    Значение плодов для растения — защита и распространение семян.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0"/>
            <a:ext cx="3429000" cy="290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700901"/>
            <a:ext cx="4018308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556941C-5E89-4FCE-8F00-98B749497800}"/>
              </a:ext>
            </a:extLst>
          </p:cNvPr>
          <p:cNvSpPr/>
          <p:nvPr/>
        </p:nvSpPr>
        <p:spPr>
          <a:xfrm rot="10800000" flipV="1">
            <a:off x="5029200" y="5105399"/>
            <a:ext cx="365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Презентацию подготовила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Хмелькова Юлия Викторовна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Распространение по ветру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352800"/>
            <a:ext cx="2895600" cy="312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0614" y="1981200"/>
            <a:ext cx="400929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524000"/>
            <a:ext cx="39814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3465730" cy="2589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81000"/>
            <a:ext cx="3352800" cy="251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971800"/>
            <a:ext cx="2209800" cy="360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429000"/>
            <a:ext cx="3733800" cy="299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клён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09600"/>
            <a:ext cx="2590800" cy="220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04800"/>
            <a:ext cx="2286000" cy="236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60960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667000" y="2667000"/>
            <a:ext cx="3733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клён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657600"/>
            <a:ext cx="20193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352800"/>
            <a:ext cx="2514600" cy="225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3733800"/>
            <a:ext cx="2667000" cy="1807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514600" y="5867400"/>
            <a:ext cx="3733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липа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3001962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i="1" dirty="0"/>
              <a:t>      Семена и плоды различных растений распространяются и переселяются на большие расстояния по земле, по воздуху и по воде.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276600"/>
            <a:ext cx="5010150" cy="3066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4956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i="1" dirty="0"/>
              <a:t>     Сухопутным "транспортом" для распространения семян служат насекомые, животные или человек, но для этого необходимо иметь специальные "хитрые" приспособления.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124200"/>
            <a:ext cx="2290319" cy="353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048000" y="5638800"/>
            <a:ext cx="2590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Череда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124200"/>
            <a:ext cx="235201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124200"/>
            <a:ext cx="20574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pPr algn="just"/>
            <a:r>
              <a:rPr lang="ru-RU" sz="3600" b="1" i="1" dirty="0"/>
              <a:t>В природе широко известны растения, распространяющиеся благодаря их цепким плодам, имеющим специальные приспособления, при помощи которых они могут приставать к одежде или волосяному покрову животных.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04800"/>
            <a:ext cx="5704987" cy="567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048000" y="5029200"/>
            <a:ext cx="2895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Репейник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0" y="5181600"/>
            <a:ext cx="2895600" cy="944562"/>
          </a:xfrm>
        </p:spPr>
        <p:txBody>
          <a:bodyPr/>
          <a:lstStyle/>
          <a:p>
            <a:r>
              <a:rPr lang="ru-RU" b="1" i="1" dirty="0"/>
              <a:t>Репейник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3048000" cy="4159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5454" y="381000"/>
            <a:ext cx="3091721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267200"/>
            <a:ext cx="1952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2819400"/>
            <a:ext cx="3152775" cy="209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21363"/>
          </a:xfrm>
        </p:spPr>
        <p:txBody>
          <a:bodyPr>
            <a:normAutofit/>
          </a:bodyPr>
          <a:lstStyle/>
          <a:p>
            <a:pPr algn="just"/>
            <a:r>
              <a:rPr lang="ru-RU" b="1" i="1" dirty="0"/>
              <a:t>Делая запасы, птицы тащат плоды и семена к себе в гнезда. Часть их теряется по пути. Сойка любит запасать желуди и часть ее запасов прорастает. Муравьи уносят к себе в гнезда семена многих растений, особенно тех, что богаты маслами: фиалок, ветреницы, медуницы, кислицы, чистотела, василька, молочая. Часть семян они теряют в пути. Но им в основном доступны семена трав.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096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"/>
            <a:ext cx="3200400" cy="330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4038600"/>
            <a:ext cx="3200400" cy="239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657600"/>
            <a:ext cx="3962400" cy="262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553200" y="2590800"/>
            <a:ext cx="2362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клёст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629400" y="5410200"/>
            <a:ext cx="2362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сойка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b="1" i="1" dirty="0"/>
              <a:t>Оригинально рассевают семена растения-"артиллеристы"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209800"/>
            <a:ext cx="316734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81200"/>
            <a:ext cx="2971800" cy="221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09600" y="4648200"/>
            <a:ext cx="8229600" cy="1249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«бешенный огурец»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197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ПЛОДЫ   РАСТЕНИЙ</vt:lpstr>
      <vt:lpstr>      Семена и плоды различных растений распространяются и переселяются на большие расстояния по земле, по воздуху и по воде.</vt:lpstr>
      <vt:lpstr>     Сухопутным "транспортом" для распространения семян служат насекомые, животные или человек, но для этого необходимо иметь специальные "хитрые" приспособления.</vt:lpstr>
      <vt:lpstr>Презентация PowerPoint</vt:lpstr>
      <vt:lpstr>Презентация PowerPoint</vt:lpstr>
      <vt:lpstr>Репейник </vt:lpstr>
      <vt:lpstr>Презентация PowerPoint</vt:lpstr>
      <vt:lpstr>Презентация PowerPoint</vt:lpstr>
      <vt:lpstr> Оригинально рассевают семена растения-"артиллеристы"</vt:lpstr>
      <vt:lpstr>Распространение по ветру</vt:lpstr>
      <vt:lpstr>Презентация PowerPoint</vt:lpstr>
      <vt:lpstr>клён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ПЛОДЫ   РАСТЕНИЙ</dc:title>
  <dc:creator>Ермаковы</dc:creator>
  <cp:lastModifiedBy>Юрий Хмельков</cp:lastModifiedBy>
  <cp:revision>26</cp:revision>
  <dcterms:created xsi:type="dcterms:W3CDTF">2011-11-06T17:58:10Z</dcterms:created>
  <dcterms:modified xsi:type="dcterms:W3CDTF">2023-02-04T17:17:17Z</dcterms:modified>
</cp:coreProperties>
</file>