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sldIdLst>
    <p:sldId id="268" r:id="rId2"/>
    <p:sldId id="256" r:id="rId3"/>
    <p:sldId id="257" r:id="rId4"/>
    <p:sldId id="260" r:id="rId5"/>
    <p:sldId id="258" r:id="rId6"/>
    <p:sldId id="264" r:id="rId7"/>
    <p:sldId id="266" r:id="rId8"/>
    <p:sldId id="263" r:id="rId9"/>
    <p:sldId id="259" r:id="rId10"/>
    <p:sldId id="261" r:id="rId11"/>
    <p:sldId id="265" r:id="rId12"/>
    <p:sldId id="262" r:id="rId13"/>
    <p:sldId id="267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31" autoAdjust="0"/>
    <p:restoredTop sz="94660"/>
  </p:normalViewPr>
  <p:slideViewPr>
    <p:cSldViewPr snapToGrid="0">
      <p:cViewPr varScale="1">
        <p:scale>
          <a:sx n="81" d="100"/>
          <a:sy n="81" d="100"/>
        </p:scale>
        <p:origin x="68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5CDC5-D6C9-4775-B0FE-5E5104BD1B08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E50B7-7A7D-45C3-8670-CF404C54A7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9887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5CDC5-D6C9-4775-B0FE-5E5104BD1B08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E50B7-7A7D-45C3-8670-CF404C54A7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296285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5CDC5-D6C9-4775-B0FE-5E5104BD1B08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E50B7-7A7D-45C3-8670-CF404C54A7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77016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5CDC5-D6C9-4775-B0FE-5E5104BD1B08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E50B7-7A7D-45C3-8670-CF404C54A7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741388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5CDC5-D6C9-4775-B0FE-5E5104BD1B08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E50B7-7A7D-45C3-8670-CF404C54A7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8948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5CDC5-D6C9-4775-B0FE-5E5104BD1B08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E50B7-7A7D-45C3-8670-CF404C54A7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602191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5CDC5-D6C9-4775-B0FE-5E5104BD1B08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E50B7-7A7D-45C3-8670-CF404C54A75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8850133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5CDC5-D6C9-4775-B0FE-5E5104BD1B08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E50B7-7A7D-45C3-8670-CF404C54A7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692532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5CDC5-D6C9-4775-B0FE-5E5104BD1B08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E50B7-7A7D-45C3-8670-CF404C54A7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62513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5CDC5-D6C9-4775-B0FE-5E5104BD1B08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E50B7-7A7D-45C3-8670-CF404C54A7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796080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F5A5CDC5-D6C9-4775-B0FE-5E5104BD1B08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E50B7-7A7D-45C3-8670-CF404C54A7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726930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bg1">
              <a:lumMod val="95000"/>
            </a:schemeClr>
          </a:fgClr>
          <a:bgClr>
            <a:schemeClr val="bg1">
              <a:lumMod val="6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F5A5CDC5-D6C9-4775-B0FE-5E5104BD1B08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5A6E50B7-7A7D-45C3-8670-CF404C54A7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836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ransition spd="slow">
    <p:wipe/>
  </p:transition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713884-DCBC-4C81-A5B7-892BFC4C5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769" y="964692"/>
            <a:ext cx="9513277" cy="5277846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практической работы занятия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«Рисование в нетрадиционных техниках рисования-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набрызг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оттиск по трафарету»</a:t>
            </a:r>
          </a:p>
        </p:txBody>
      </p:sp>
    </p:spTree>
    <p:extLst>
      <p:ext uri="{BB962C8B-B14F-4D97-AF65-F5344CB8AC3E}">
        <p14:creationId xmlns:p14="http://schemas.microsoft.com/office/powerpoint/2010/main" val="87302583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BAAF4A3-07EC-4B21-A11A-637A0ACDAC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200" y="0"/>
            <a:ext cx="4825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77869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71E9C13-B3B4-4562-A3B3-C8396CE99B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067" y="0"/>
            <a:ext cx="48478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490099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A12B2D2-6E67-450A-9A74-4965026D11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601" y="0"/>
            <a:ext cx="47727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685515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5FDB542-F239-449F-A111-446FDEA1EE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895" y="0"/>
            <a:ext cx="47582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206307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tx1">
              <a:lumMod val="85000"/>
            </a:schemeClr>
          </a:fgClr>
          <a:bgClr>
            <a:schemeClr val="tx1">
              <a:lumMod val="6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591A8F9-A7CE-4048-B18A-E256D73289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734" y="0"/>
            <a:ext cx="47465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767026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1A1999A-2309-4214-9DE9-5E4E476FF7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108" y="0"/>
            <a:ext cx="51297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257687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A00885-6E32-4979-AD72-65546DC96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217" y="0"/>
            <a:ext cx="4709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234132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2CE43E0-0950-4AE1-B01E-33A8E333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108" y="0"/>
            <a:ext cx="51297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206379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F079C0E-28D4-4E6A-848D-D15D994311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759" y="0"/>
            <a:ext cx="91024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274049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82CB978-F912-4ABB-B240-4747E8D1A3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0343" y="0"/>
            <a:ext cx="48913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005608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D863ED3-4106-426B-89AB-D2D04C939E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716" y="0"/>
            <a:ext cx="47865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897917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F8C3275-362D-4566-9152-2D70BC4A8C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108" y="0"/>
            <a:ext cx="51297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935316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Посылка">
  <a:themeElements>
    <a:clrScheme name="Посылка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Посылка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осылка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TM10001115[[fn=Посылка]]</Template>
  <TotalTime>54</TotalTime>
  <Words>17</Words>
  <Application>Microsoft Office PowerPoint</Application>
  <PresentationFormat>Широкоэкранный</PresentationFormat>
  <Paragraphs>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Corbel</vt:lpstr>
      <vt:lpstr>Gill Sans MT</vt:lpstr>
      <vt:lpstr>Times New Roman</vt:lpstr>
      <vt:lpstr>Посылка</vt:lpstr>
      <vt:lpstr>Этапы  практической работы занятия «Рисование в нетрадиционных техниках рисования-набрызг, оттиск по трафарету»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</cp:revision>
  <dcterms:created xsi:type="dcterms:W3CDTF">2022-02-13T07:43:12Z</dcterms:created>
  <dcterms:modified xsi:type="dcterms:W3CDTF">2022-10-10T17:40:45Z</dcterms:modified>
</cp:coreProperties>
</file>