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63" r:id="rId3"/>
    <p:sldId id="265" r:id="rId4"/>
    <p:sldId id="267" r:id="rId5"/>
    <p:sldId id="268" r:id="rId6"/>
    <p:sldId id="269" r:id="rId7"/>
    <p:sldId id="280" r:id="rId8"/>
    <p:sldId id="281" r:id="rId9"/>
    <p:sldId id="270" r:id="rId10"/>
    <p:sldId id="271" r:id="rId11"/>
    <p:sldId id="272" r:id="rId12"/>
    <p:sldId id="273" r:id="rId13"/>
    <p:sldId id="274" r:id="rId14"/>
    <p:sldId id="275" r:id="rId15"/>
    <p:sldId id="278" r:id="rId16"/>
    <p:sldId id="276" r:id="rId17"/>
    <p:sldId id="277" r:id="rId18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4660"/>
  </p:normalViewPr>
  <p:slideViewPr>
    <p:cSldViewPr snapToGrid="0">
      <p:cViewPr varScale="1">
        <p:scale>
          <a:sx n="82" d="100"/>
          <a:sy n="82" d="100"/>
        </p:scale>
        <p:origin x="73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2B50486-405C-41C6-9D49-184BEC858F66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2D78E9-EFFF-4F69-93C6-F22E926D2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95D38A-3AC9-4EBB-8A9C-62CA8F17BB04}" type="slidenum">
              <a:rPr lang="ru-RU" altLang="ru-RU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spect="1"/>
          </p:cNvSpPr>
          <p:nvPr/>
        </p:nvSpPr>
        <p:spPr>
          <a:xfrm>
            <a:off x="231775" y="244475"/>
            <a:ext cx="11723688" cy="6376988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" name="Straight Connector 7"/>
          <p:cNvCxnSpPr/>
          <p:nvPr/>
        </p:nvCxnSpPr>
        <p:spPr>
          <a:xfrm>
            <a:off x="1978025" y="3733800"/>
            <a:ext cx="82296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AF83B8D-2585-42CA-A8E4-1E55A48362E5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776C47B-6F60-427C-B915-32558A4DE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434058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DEB6D-4BE3-46AB-AC93-C3FF9BBFA44B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0CAB1-8ECF-45B5-A69B-844F6B489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464047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303C6-EA8B-4BDD-8C2F-3584B2651232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F5F3F-5AE5-451D-A09F-6D7FF4E43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4571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73AB9-F9B8-4CD6-B7FB-CAF11DF3CF9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193FD-81C0-4167-8FE3-E18FC82B9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444730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981200" y="4021138"/>
            <a:ext cx="82296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B959F-F864-41C0-B1FA-0BB78C9999AA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D5060-EF9A-4AFD-984B-CFD4EC08E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088049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65D8A-A704-41A7-AFD6-3DA2C6718D6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6709-DD32-447F-909E-A34E08ABA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877965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542A7-73B5-4F3D-AC80-8F87C578EA2E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5256-C74C-40AD-8DCE-CDF8281B0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015141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4A81A-3C1E-4222-9D02-EAA35D274A16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FA2C4-42FC-43A0-8A76-4B981CD27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296155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39C51-5AE6-4656-8F01-83CEEAA63E6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E27C6-DA2E-47EC-BA76-243311506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136030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46305-F94C-47DE-B5D7-597359B1AE26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3BEE6-6B68-4F4B-BA45-5591D0B47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73246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80D12-F388-4C27-AB9E-904E0A5362FD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6253-AF19-4F12-8957-9D0EF939B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274886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775" y="244475"/>
            <a:ext cx="11723688" cy="637698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143000" y="609600"/>
            <a:ext cx="98758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2057400"/>
            <a:ext cx="98726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6224588"/>
            <a:ext cx="2328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19434824-C687-4465-9C55-AB83D2C08EC0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700" y="6224588"/>
            <a:ext cx="47164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738" y="6224588"/>
            <a:ext cx="17065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6C0D590B-E7FC-4424-ABA4-52F2AEA7B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26" r:id="rId2"/>
    <p:sldLayoutId id="214748373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slow">
    <p:split orient="vert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accent1"/>
          </a:solidFill>
          <a:latin typeface="Corbel" panose="020B0503020204020204" pitchFamily="34" charset="0"/>
        </a:defRPr>
      </a:lvl9pPr>
    </p:titleStyle>
    <p:bodyStyle>
      <a:lvl1pPr marL="228600" indent="-182563" algn="l" rtl="0" eaLnBrk="0" fontAlgn="base" hangingPunct="0">
        <a:lnSpc>
          <a:spcPct val="90000"/>
        </a:lnSpc>
        <a:spcBef>
          <a:spcPts val="1400"/>
        </a:spcBef>
        <a:spcAft>
          <a:spcPct val="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scammon.cps.k12.il.us/dreamstimeweb_242969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fonstola.ru/pic/201306/1400x1050/fonstola.ru-986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522" y="3209730"/>
            <a:ext cx="6824596" cy="2851145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567856-(5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36223" y="4867459"/>
            <a:ext cx="2555777" cy="19905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44820" y="541570"/>
            <a:ext cx="9470961" cy="22998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5400" i="1" dirty="0">
                <a:solidFill>
                  <a:schemeClr val="accent3">
                    <a:lumMod val="50000"/>
                  </a:schemeClr>
                </a:solidFill>
              </a:rPr>
              <a:t>Как ухаживать за комнатными растениями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80A708-F35A-43B7-BDD5-75BE80424178}"/>
              </a:ext>
            </a:extLst>
          </p:cNvPr>
          <p:cNvSpPr/>
          <p:nvPr/>
        </p:nvSpPr>
        <p:spPr>
          <a:xfrm rot="10800000" flipV="1">
            <a:off x="7828383" y="4285132"/>
            <a:ext cx="35176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Презентацию подготовила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Хмелькова Юлия Викторовна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tdelektrod86.ru/image/import_files/08/082b11f5-dfcd-11e3-ac21-8c89a55c0d2e_4bc87428-9b23-11e5-a614-14dae96735f4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4963" y="742950"/>
            <a:ext cx="5367337" cy="4127500"/>
          </a:xfrm>
          <a:noFill/>
        </p:spPr>
      </p:pic>
      <p:pic>
        <p:nvPicPr>
          <p:cNvPr id="23555" name="Picture 4" descr="http://photo-js.ru/images/img1/%D0%9A%D0%B0%D1%80%D1%82%D0%B8%D0%BD%D0%BA%D0%B8%20%D1%80%D0%B0%D1%81%D1%82%D0%B5%D0%BD%D0%B8%D0%B9/%D0%9A%D0%B0%D1%80%D1%82%D0%B8%D0%BD%D0%BA%D0%B8_%D1%80%D0%B0%D1%81%D1%82%D0%B5%D0%BD%D0%B8%D0%B9_%D0%9F%D0%BE%D0%BB%D0%B8%D0%B2_%D0%BA%D0%BE%D0%BC%D0%BD%D0%B0%D1%82%D0%BD%D1%8B%D1%85_%D1%80%D0%B0%D1%81%D1%82%D0%B5%D0%BD%D0%B8%D0%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544513"/>
            <a:ext cx="5707062" cy="570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abutilon.ru/sites/default/files/uploads/P11802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0688" y="636588"/>
            <a:ext cx="5802312" cy="5635625"/>
          </a:xfrm>
          <a:noFill/>
        </p:spPr>
      </p:pic>
      <p:pic>
        <p:nvPicPr>
          <p:cNvPr id="24579" name="Picture 4" descr="http://titanst.ru/upload/iblock/3dc/3dc0969707b0fb32969121355def23e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914400"/>
            <a:ext cx="4826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http://mtdata.ru/u3/photo7659/20962606584-0/origina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538" y="2852738"/>
            <a:ext cx="451485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osudaoptom.in.ua/assets/images/2702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7038" y="523875"/>
            <a:ext cx="5824537" cy="5867400"/>
          </a:xfrm>
          <a:noFill/>
        </p:spPr>
      </p:pic>
      <p:pic>
        <p:nvPicPr>
          <p:cNvPr id="25603" name="Picture 4" descr="http://melochevka.ru/images/product_images/popup_images/termometr-Pochva-T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3" y="395288"/>
            <a:ext cx="4217987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http://www.dom-klumba.ru/wp-content/uploads/2016/02/opryskiva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565150"/>
            <a:ext cx="4911725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10" descr="http://nikaplastik.ru/assets/images/catalog/hoz_bbIt_tovar/leyki/7cb98ef36263e21e547c0f535c8823f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3250" y="237331"/>
            <a:ext cx="4316413" cy="6442075"/>
          </a:xfrm>
          <a:noFill/>
        </p:spPr>
      </p:pic>
    </p:spTree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sp.samarskie-roditeli.ru/media/storage/purchase/2014/08/218120a722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8314" y="625928"/>
            <a:ext cx="5715000" cy="5487988"/>
          </a:xfrm>
          <a:noFill/>
        </p:spPr>
      </p:pic>
      <p:pic>
        <p:nvPicPr>
          <p:cNvPr id="27651" name="Picture 4" descr="http://fastrecipes.ru/wp-content/uploads/2015/03/gruenpflanze_2278_obx-medizindirekt_7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6063" y="528638"/>
            <a:ext cx="4762500" cy="542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kladinstrumentov.ru/image/895/08704-20.000.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5925" y="725488"/>
            <a:ext cx="4583113" cy="5311775"/>
          </a:xfrm>
          <a:noFill/>
        </p:spPr>
      </p:pic>
      <p:pic>
        <p:nvPicPr>
          <p:cNvPr id="28675" name="Picture 4" descr="http://ogorod.ua/_pu/5/10396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4983" y="725488"/>
            <a:ext cx="5465763" cy="556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ch460uv.mskobr.ru/images/cms/data/5bb177ce745a7ba6e07a1a1008885bd6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61175"/>
          </a:xfrm>
          <a:noFill/>
        </p:spPr>
      </p:pic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http://fastrecipes.ru/wp-content/uploads/2015/03/gruenpflanze_2278_obx-medizindirekt_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5875" y="1408113"/>
            <a:ext cx="243205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2" descr="http://www.abutilon.ru/sites/default/files/uploads/P11802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825" y="1500188"/>
            <a:ext cx="26701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165" y="124652"/>
            <a:ext cx="10515600" cy="1325563"/>
          </a:xfrm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dirty="0">
                <a:solidFill>
                  <a:schemeClr val="accent6">
                    <a:lumMod val="50000"/>
                  </a:schemeClr>
                </a:solidFill>
              </a:rPr>
              <a:t>План работы</a:t>
            </a:r>
          </a:p>
        </p:txBody>
      </p:sp>
      <p:pic>
        <p:nvPicPr>
          <p:cNvPr id="31749" name="Picture 4" descr="http://photo-js.ru/images/img1/%D0%9A%D0%B0%D1%80%D1%82%D0%B8%D0%BD%D0%BA%D0%B8%20%D1%80%D0%B0%D1%81%D1%82%D0%B5%D0%BD%D0%B8%D0%B9/%D0%9A%D0%B0%D1%80%D1%82%D0%B8%D0%BD%D0%BA%D0%B8_%D1%80%D0%B0%D1%81%D1%82%D0%B5%D0%BD%D0%B8%D0%B9_%D0%9F%D0%BE%D0%BB%D0%B8%D0%B2_%D0%BA%D0%BE%D0%BC%D0%BD%D0%B0%D1%82%D0%BD%D1%8B%D1%85_%D1%80%D0%B0%D1%81%D1%82%D0%B5%D0%BD%D0%B8%D0%B9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9650" y="1500188"/>
            <a:ext cx="3006725" cy="3006725"/>
          </a:xfrm>
          <a:noFill/>
        </p:spPr>
      </p:pic>
      <p:pic>
        <p:nvPicPr>
          <p:cNvPr id="31750" name="Picture 8" descr="http://www.dom-klumba.ru/wp-content/uploads/2016/02/opryskivan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0813" y="4278313"/>
            <a:ext cx="20764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4" descr="http://ogorod.ua/_pu/5/10396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1100" y="4383088"/>
            <a:ext cx="2755900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4533900" y="2411413"/>
            <a:ext cx="406400" cy="48736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8123238" y="2462213"/>
            <a:ext cx="406400" cy="48577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11614150" y="2411413"/>
            <a:ext cx="406400" cy="48736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360863" y="5046663"/>
            <a:ext cx="404812" cy="48736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3294" y="309706"/>
            <a:ext cx="10437812" cy="1048039"/>
          </a:xfrm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dirty="0">
                <a:solidFill>
                  <a:schemeClr val="accent6">
                    <a:lumMod val="50000"/>
                  </a:schemeClr>
                </a:solidFill>
              </a:rPr>
              <a:t>«Живая-неживая»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30975" y="1435683"/>
            <a:ext cx="4760131" cy="529358"/>
          </a:xfrm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/>
              <a:t>живая</a:t>
            </a:r>
          </a:p>
        </p:txBody>
      </p:sp>
      <p:pic>
        <p:nvPicPr>
          <p:cNvPr id="5128" name="Picture 8" descr="http://www.pngmart.com/files/1/Deer-On-Highway-PN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6425" y="2122488"/>
            <a:ext cx="2054225" cy="2178050"/>
          </a:xfr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14341" y="1435683"/>
            <a:ext cx="4979505" cy="528648"/>
          </a:xfrm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/>
              <a:t>неживая</a:t>
            </a:r>
            <a:endParaRPr lang="ru-RU" dirty="0"/>
          </a:p>
        </p:txBody>
      </p:sp>
      <p:pic>
        <p:nvPicPr>
          <p:cNvPr id="5122" name="Picture 2" descr="http://www.playing-field.ru/img/2015/052306/13470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3" y="2549525"/>
            <a:ext cx="1933575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http://s8.hostingkartinok.com/uploads/images/2016/03/82575ba49876c5139e11d8b8e041c9f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8" y="2392363"/>
            <a:ext cx="3111500" cy="220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 descr="http://www.playcast.ru/uploads/2015/12/11/1627768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3927475"/>
            <a:ext cx="2984500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https://ds02.infourok.ru/uploads/ex/09ca/00036529-c8ffc575/hello_html_3ffd12b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888" y="2489200"/>
            <a:ext cx="1379537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663" y="882650"/>
            <a:ext cx="9967912" cy="2925763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1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9738" y="3870325"/>
            <a:ext cx="8767762" cy="1387475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pic>
        <p:nvPicPr>
          <p:cNvPr id="8196" name="П.И.Чайковский - “Вальс цветов“  из балета “Щелкунчик“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56" y="269583"/>
            <a:ext cx="11736387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66">
            <a:alpha val="4784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/>
              <a:t>«Посади растение»</a:t>
            </a:r>
          </a:p>
        </p:txBody>
      </p:sp>
      <p:pic>
        <p:nvPicPr>
          <p:cNvPr id="10243" name="Picture 2" descr="http://img-fotki.yandex.ru/get/6108/66124276.71/0_71157_48332a77_S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59625" y="4464050"/>
            <a:ext cx="4233863" cy="1722438"/>
          </a:xfrm>
          <a:noFill/>
        </p:spPr>
      </p:pic>
      <p:pic>
        <p:nvPicPr>
          <p:cNvPr id="10244" name="Picture 4" descr="http://www.stroypark.su/upload/catalog/product/image_40398_60266781_46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35560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http://img-fotki.yandex.ru/get/9228/47407354.c64/0_12a64b_b4daea22_or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288" y="390525"/>
            <a:ext cx="2443162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http://img1.liveinternet.ru/images/attach/c/8/125/543/125543409_5607601_0_a47d2_46c15023_ori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-258763"/>
            <a:ext cx="2973388" cy="310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 descr="http://clipart-db.ru/file_content/rastr/flower-04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1881188"/>
            <a:ext cx="226060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http://www.playcast.ru/uploads/2014/07/07/91564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600" y="1098550"/>
            <a:ext cx="47625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59259E-6 L 0.80742 0.392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65" y="19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-0.61888 0.264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51" y="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-0.3599 0.0798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95" y="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44444E-6 L 0.25078 -0.055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9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565" y="345248"/>
            <a:ext cx="11178209" cy="1175440"/>
          </a:xfrm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dirty="0">
                <a:solidFill>
                  <a:schemeClr val="accent6">
                    <a:lumMod val="50000"/>
                  </a:schemeClr>
                </a:solidFill>
              </a:rPr>
              <a:t>Задача: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55788"/>
            <a:ext cx="8296275" cy="3451225"/>
          </a:xfrm>
        </p:spPr>
        <p:txBody>
          <a:bodyPr rtlCol="0">
            <a:normAutofit fontScale="92500"/>
          </a:bodyPr>
          <a:lstStyle/>
          <a:p>
            <a:pPr marL="0" indent="0" eaLnBrk="1" fontAlgn="auto" hangingPunct="1">
              <a:spcAft>
                <a:spcPts val="0"/>
              </a:spcAft>
              <a:buFont typeface="Corbel" panose="020B0503020204020204" pitchFamily="34" charset="0"/>
              <a:buNone/>
              <a:defRPr/>
            </a:pPr>
            <a:r>
              <a:rPr lang="ru-RU" sz="7200" dirty="0"/>
              <a:t>научиться ухаживать за комнатными растениями</a:t>
            </a:r>
          </a:p>
        </p:txBody>
      </p:sp>
      <p:pic>
        <p:nvPicPr>
          <p:cNvPr id="12292" name="Picture 2" descr="http://krymtao.ru/wp-content/uploads/2016/07/vosklitsatelnyj-zna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288" y="8342313"/>
            <a:ext cx="912812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4" descr="http://shkola9.my1.ru/roditelyam/2016/6AoEWHhrzT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475" y="2103438"/>
            <a:ext cx="3030538" cy="421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dirty="0">
                <a:solidFill>
                  <a:schemeClr val="accent6">
                    <a:lumMod val="50000"/>
                  </a:schemeClr>
                </a:solidFill>
              </a:rPr>
              <a:t>Цветовод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31150" y="3919538"/>
            <a:ext cx="3721100" cy="9572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Corbel" panose="020B0503020204020204" pitchFamily="34" charset="0"/>
              <a:buNone/>
              <a:defRPr/>
            </a:pPr>
            <a:r>
              <a:rPr lang="ru-RU" sz="4000" dirty="0"/>
              <a:t>заботливый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717925" y="5430838"/>
            <a:ext cx="3305175" cy="9572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/>
              <a:t>небрежный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931150" y="2408238"/>
            <a:ext cx="3721100" cy="95726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/>
              <a:t>внимательный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717234" y="2651861"/>
            <a:ext cx="3306417" cy="957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/>
              <a:t>аккуратный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717233" y="4041501"/>
            <a:ext cx="3306417" cy="957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/>
              <a:t>добрый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7793038" y="5430838"/>
            <a:ext cx="3859212" cy="93503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dirty="0"/>
              <a:t>злой</a:t>
            </a:r>
          </a:p>
        </p:txBody>
      </p:sp>
      <p:pic>
        <p:nvPicPr>
          <p:cNvPr id="13323" name="Picture 2" descr="http://ziz-fackt.ru/wp-content/uploads/2016/09/kak-podkarmlivat-komnatnye-rasteniy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562225"/>
            <a:ext cx="3335338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8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5949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65" descr="gallery_2_381_1389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549275"/>
            <a:ext cx="11049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62" name="Group 66"/>
          <p:cNvGrpSpPr>
            <a:grpSpLocks/>
          </p:cNvGrpSpPr>
          <p:nvPr/>
        </p:nvGrpSpPr>
        <p:grpSpPr bwMode="auto">
          <a:xfrm>
            <a:off x="5016500" y="3357563"/>
            <a:ext cx="1728788" cy="1584325"/>
            <a:chOff x="1338" y="1207"/>
            <a:chExt cx="1587" cy="1588"/>
          </a:xfrm>
        </p:grpSpPr>
        <p:sp>
          <p:nvSpPr>
            <p:cNvPr id="14341" name="Oval 67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342" name="Oval 68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165" name="Oval 69"/>
            <p:cNvSpPr>
              <a:spLocks noChangeArrowheads="1"/>
            </p:cNvSpPr>
            <p:nvPr/>
          </p:nvSpPr>
          <p:spPr bwMode="auto">
            <a:xfrm>
              <a:off x="1338" y="1842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4344" name="Oval 70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345" name="Oval 71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4168" name="Oval 72"/>
            <p:cNvSpPr>
              <a:spLocks noChangeArrowheads="1"/>
            </p:cNvSpPr>
            <p:nvPr/>
          </p:nvSpPr>
          <p:spPr bwMode="auto">
            <a:xfrm rot="4505849">
              <a:off x="1858" y="2320"/>
              <a:ext cx="773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4169" name="Oval 73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348" name="Oval 74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 rot="3183476">
            <a:off x="8688387" y="1304926"/>
            <a:ext cx="1871663" cy="2087562"/>
            <a:chOff x="1338" y="1207"/>
            <a:chExt cx="1587" cy="1588"/>
          </a:xfrm>
        </p:grpSpPr>
        <p:sp>
          <p:nvSpPr>
            <p:cNvPr id="15409" name="Oval 3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410" name="Oval 4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49" name="Oval 5"/>
            <p:cNvSpPr>
              <a:spLocks noChangeArrowheads="1"/>
            </p:cNvSpPr>
            <p:nvPr/>
          </p:nvSpPr>
          <p:spPr bwMode="auto">
            <a:xfrm>
              <a:off x="1335" y="1839"/>
              <a:ext cx="770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12" name="Oval 6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413" name="Oval 7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52" name="Oval 8"/>
            <p:cNvSpPr>
              <a:spLocks noChangeArrowheads="1"/>
            </p:cNvSpPr>
            <p:nvPr/>
          </p:nvSpPr>
          <p:spPr bwMode="auto">
            <a:xfrm rot="4505849">
              <a:off x="1855" y="2317"/>
              <a:ext cx="768" cy="1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 rot="-375770">
              <a:off x="2151" y="1797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16" name="Oval 10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 rot="-4156915">
            <a:off x="5519738" y="71437"/>
            <a:ext cx="2159000" cy="2016125"/>
            <a:chOff x="1338" y="1207"/>
            <a:chExt cx="1587" cy="1588"/>
          </a:xfrm>
        </p:grpSpPr>
        <p:sp>
          <p:nvSpPr>
            <p:cNvPr id="15401" name="Oval 12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402" name="Oval 13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58" name="Oval 14"/>
            <p:cNvSpPr>
              <a:spLocks noChangeArrowheads="1"/>
            </p:cNvSpPr>
            <p:nvPr/>
          </p:nvSpPr>
          <p:spPr bwMode="auto">
            <a:xfrm>
              <a:off x="1342" y="1837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04" name="Oval 15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405" name="Oval 16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 rot="4505849">
              <a:off x="1865" y="2315"/>
              <a:ext cx="769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 rot="-375770">
              <a:off x="2160" y="1792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08" name="Oval 19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164" name="Group 20"/>
          <p:cNvGrpSpPr>
            <a:grpSpLocks/>
          </p:cNvGrpSpPr>
          <p:nvPr/>
        </p:nvGrpSpPr>
        <p:grpSpPr bwMode="auto">
          <a:xfrm rot="4366705">
            <a:off x="2124075" y="273051"/>
            <a:ext cx="1754187" cy="2017712"/>
            <a:chOff x="1338" y="1207"/>
            <a:chExt cx="1587" cy="1588"/>
          </a:xfrm>
        </p:grpSpPr>
        <p:sp>
          <p:nvSpPr>
            <p:cNvPr id="15393" name="Oval 21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94" name="Oval 22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1333" y="1845"/>
              <a:ext cx="770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96" name="Oval 24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97" name="Oval 25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 rot="4505849">
              <a:off x="1854" y="2323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 rot="-375770">
              <a:off x="2152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400" name="Oval 28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173" name="Group 29"/>
          <p:cNvGrpSpPr>
            <a:grpSpLocks/>
          </p:cNvGrpSpPr>
          <p:nvPr/>
        </p:nvGrpSpPr>
        <p:grpSpPr bwMode="auto">
          <a:xfrm rot="-2971326">
            <a:off x="2100262" y="3176588"/>
            <a:ext cx="2016125" cy="2089150"/>
            <a:chOff x="1338" y="1207"/>
            <a:chExt cx="1587" cy="1588"/>
          </a:xfrm>
        </p:grpSpPr>
        <p:sp>
          <p:nvSpPr>
            <p:cNvPr id="15385" name="Oval 30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86" name="Oval 31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76" name="Oval 32"/>
            <p:cNvSpPr>
              <a:spLocks noChangeArrowheads="1"/>
            </p:cNvSpPr>
            <p:nvPr/>
          </p:nvSpPr>
          <p:spPr bwMode="auto">
            <a:xfrm>
              <a:off x="1347" y="1835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88" name="Oval 33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89" name="Oval 34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79" name="Oval 35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80" name="Oval 36"/>
            <p:cNvSpPr>
              <a:spLocks noChangeArrowheads="1"/>
            </p:cNvSpPr>
            <p:nvPr/>
          </p:nvSpPr>
          <p:spPr bwMode="auto">
            <a:xfrm rot="-375770">
              <a:off x="2161" y="178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92" name="Oval 37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182" name="Group 38"/>
          <p:cNvGrpSpPr>
            <a:grpSpLocks/>
          </p:cNvGrpSpPr>
          <p:nvPr/>
        </p:nvGrpSpPr>
        <p:grpSpPr bwMode="auto">
          <a:xfrm>
            <a:off x="4727575" y="4724400"/>
            <a:ext cx="2087563" cy="1944688"/>
            <a:chOff x="1338" y="1207"/>
            <a:chExt cx="1587" cy="1588"/>
          </a:xfrm>
        </p:grpSpPr>
        <p:sp>
          <p:nvSpPr>
            <p:cNvPr id="15377" name="Oval 39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78" name="Oval 40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85" name="Oval 41"/>
            <p:cNvSpPr>
              <a:spLocks noChangeArrowheads="1"/>
            </p:cNvSpPr>
            <p:nvPr/>
          </p:nvSpPr>
          <p:spPr bwMode="auto">
            <a:xfrm>
              <a:off x="1338" y="1842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80" name="Oval 42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81" name="Oval 43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88" name="Oval 44"/>
            <p:cNvSpPr>
              <a:spLocks noChangeArrowheads="1"/>
            </p:cNvSpPr>
            <p:nvPr/>
          </p:nvSpPr>
          <p:spPr bwMode="auto">
            <a:xfrm rot="4505849">
              <a:off x="1859" y="2319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89" name="Oval 45"/>
            <p:cNvSpPr>
              <a:spLocks noChangeArrowheads="1"/>
            </p:cNvSpPr>
            <p:nvPr/>
          </p:nvSpPr>
          <p:spPr bwMode="auto">
            <a:xfrm rot="-375770">
              <a:off x="2154" y="1797"/>
              <a:ext cx="771" cy="181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84" name="Oval 46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6191" name="Group 47"/>
          <p:cNvGrpSpPr>
            <a:grpSpLocks/>
          </p:cNvGrpSpPr>
          <p:nvPr/>
        </p:nvGrpSpPr>
        <p:grpSpPr bwMode="auto">
          <a:xfrm rot="-6225547">
            <a:off x="7861301" y="4400550"/>
            <a:ext cx="1871662" cy="1944687"/>
            <a:chOff x="1338" y="1207"/>
            <a:chExt cx="1587" cy="1588"/>
          </a:xfrm>
        </p:grpSpPr>
        <p:sp>
          <p:nvSpPr>
            <p:cNvPr id="15369" name="Oval 48"/>
            <p:cNvSpPr>
              <a:spLocks noChangeArrowheads="1"/>
            </p:cNvSpPr>
            <p:nvPr/>
          </p:nvSpPr>
          <p:spPr bwMode="auto">
            <a:xfrm rot="-3231797">
              <a:off x="1995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70" name="Oval 49"/>
            <p:cNvSpPr>
              <a:spLocks noChangeArrowheads="1"/>
            </p:cNvSpPr>
            <p:nvPr/>
          </p:nvSpPr>
          <p:spPr bwMode="auto">
            <a:xfrm rot="-7740875">
              <a:off x="1496" y="1502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630D19"/>
                </a:gs>
                <a:gs pos="50000">
                  <a:srgbClr val="D61C37"/>
                </a:gs>
                <a:gs pos="100000">
                  <a:srgbClr val="630D19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4" name="Oval 50"/>
            <p:cNvSpPr>
              <a:spLocks noChangeArrowheads="1"/>
            </p:cNvSpPr>
            <p:nvPr/>
          </p:nvSpPr>
          <p:spPr bwMode="auto">
            <a:xfrm>
              <a:off x="1344" y="1840"/>
              <a:ext cx="771" cy="18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72" name="Oval 51"/>
            <p:cNvSpPr>
              <a:spLocks noChangeArrowheads="1"/>
            </p:cNvSpPr>
            <p:nvPr/>
          </p:nvSpPr>
          <p:spPr bwMode="auto">
            <a:xfrm rot="-2903246">
              <a:off x="1496" y="2183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005E2F"/>
                </a:gs>
                <a:gs pos="50000">
                  <a:srgbClr val="00CC66"/>
                </a:gs>
                <a:gs pos="100000">
                  <a:srgbClr val="005E2F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373" name="Oval 52"/>
            <p:cNvSpPr>
              <a:spLocks noChangeArrowheads="1"/>
            </p:cNvSpPr>
            <p:nvPr/>
          </p:nvSpPr>
          <p:spPr bwMode="auto">
            <a:xfrm rot="1902075">
              <a:off x="2109" y="2115"/>
              <a:ext cx="771" cy="181"/>
            </a:xfrm>
            <a:prstGeom prst="ellipse">
              <a:avLst/>
            </a:prstGeom>
            <a:gradFill rotWithShape="1">
              <a:gsLst>
                <a:gs pos="0">
                  <a:srgbClr val="3B003B"/>
                </a:gs>
                <a:gs pos="50000">
                  <a:srgbClr val="800080"/>
                </a:gs>
                <a:gs pos="100000">
                  <a:srgbClr val="3B003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6197" name="Oval 53"/>
            <p:cNvSpPr>
              <a:spLocks noChangeArrowheads="1"/>
            </p:cNvSpPr>
            <p:nvPr/>
          </p:nvSpPr>
          <p:spPr bwMode="auto">
            <a:xfrm rot="4505849">
              <a:off x="1862" y="2316"/>
              <a:ext cx="770" cy="18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rgbClr val="FF3300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198" name="Oval 54"/>
            <p:cNvSpPr>
              <a:spLocks noChangeArrowheads="1"/>
            </p:cNvSpPr>
            <p:nvPr/>
          </p:nvSpPr>
          <p:spPr bwMode="auto">
            <a:xfrm rot="-375770">
              <a:off x="2154" y="1795"/>
              <a:ext cx="770" cy="17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5376" name="Oval 55"/>
            <p:cNvSpPr>
              <a:spLocks noChangeArrowheads="1"/>
            </p:cNvSpPr>
            <p:nvPr/>
          </p:nvSpPr>
          <p:spPr bwMode="auto">
            <a:xfrm>
              <a:off x="2064" y="1888"/>
              <a:ext cx="136" cy="136"/>
            </a:xfrm>
            <a:prstGeom prst="ellipse">
              <a:avLst/>
            </a:prstGeom>
            <a:gradFill rotWithShape="1">
              <a:gsLst>
                <a:gs pos="0">
                  <a:srgbClr val="716C0B"/>
                </a:gs>
                <a:gs pos="50000">
                  <a:srgbClr val="F4EA18"/>
                </a:gs>
                <a:gs pos="100000">
                  <a:srgbClr val="716C0B"/>
                </a:gs>
              </a:gsLst>
              <a:lin ang="5400000" scaled="1"/>
            </a:gradFill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pic>
        <p:nvPicPr>
          <p:cNvPr id="15368" name="Picture 57" descr="Картинка 653 из 186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2565400"/>
            <a:ext cx="42481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963" y="128588"/>
            <a:ext cx="11345862" cy="6729412"/>
          </a:xfrm>
        </p:spPr>
      </p:pic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270</TotalTime>
  <Words>39</Words>
  <Application>Microsoft Office PowerPoint</Application>
  <PresentationFormat>Широкоэкранный</PresentationFormat>
  <Paragraphs>19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Corbel</vt:lpstr>
      <vt:lpstr>Базис</vt:lpstr>
      <vt:lpstr>Презентация PowerPoint</vt:lpstr>
      <vt:lpstr>«Живая-неживая»</vt:lpstr>
      <vt:lpstr>Презентация PowerPoint</vt:lpstr>
      <vt:lpstr>«Посади растение»</vt:lpstr>
      <vt:lpstr>Задача:</vt:lpstr>
      <vt:lpstr>Цветовод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работы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Маркин</dc:creator>
  <cp:lastModifiedBy>Юрий Хмельков</cp:lastModifiedBy>
  <cp:revision>30</cp:revision>
  <dcterms:created xsi:type="dcterms:W3CDTF">2016-10-17T15:56:57Z</dcterms:created>
  <dcterms:modified xsi:type="dcterms:W3CDTF">2023-02-04T17:19:08Z</dcterms:modified>
</cp:coreProperties>
</file>