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1" r:id="rId6"/>
    <p:sldId id="268" r:id="rId7"/>
    <p:sldId id="269" r:id="rId8"/>
    <p:sldId id="270" r:id="rId9"/>
    <p:sldId id="275" r:id="rId10"/>
    <p:sldId id="277" r:id="rId11"/>
    <p:sldId id="276" r:id="rId12"/>
    <p:sldId id="273" r:id="rId13"/>
    <p:sldId id="278" r:id="rId14"/>
    <p:sldId id="264" r:id="rId15"/>
    <p:sldId id="271" r:id="rId16"/>
    <p:sldId id="272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24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468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19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11253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45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011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815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222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24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73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82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75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9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67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42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5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447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2764034-BCA4-495D-ADC0-15A831079308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DCDB6-2684-4F29-9FE3-2878A21D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8210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346" y="387928"/>
            <a:ext cx="5264727" cy="598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61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Составная, сложная форма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12" y="1506884"/>
            <a:ext cx="7928320" cy="500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63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69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44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319" y="0"/>
            <a:ext cx="6261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85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53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58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818" y="-297"/>
            <a:ext cx="9370364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890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6" y="173182"/>
            <a:ext cx="3048000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09" y="173182"/>
            <a:ext cx="3269673" cy="304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145" y="173182"/>
            <a:ext cx="2891444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891" y="3602182"/>
            <a:ext cx="3179618" cy="28401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831" y="3602182"/>
            <a:ext cx="3812078" cy="284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96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582" y="0"/>
            <a:ext cx="5444835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9" y="0"/>
            <a:ext cx="4932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58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484909"/>
            <a:ext cx="5361708" cy="56387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056" y="484909"/>
            <a:ext cx="5112326" cy="563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79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154954" y="2438400"/>
            <a:ext cx="8825659" cy="2251364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(от латинского - вид, образ) – очертания, внешний вид, контуры предмета. </a:t>
            </a:r>
          </a:p>
        </p:txBody>
      </p:sp>
    </p:spTree>
    <p:extLst>
      <p:ext uri="{BB962C8B-B14F-4D97-AF65-F5344CB8AC3E}">
        <p14:creationId xmlns:p14="http://schemas.microsoft.com/office/powerpoint/2010/main" val="44029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000" y="0"/>
            <a:ext cx="600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12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258446"/>
            <a:ext cx="9735766" cy="157480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объемная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форма, мы видим его круглой с любой стороны.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9734719" cy="1371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плоская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форма практически не имеющий толщины.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1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800" y="0"/>
            <a:ext cx="4784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42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Простая форма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27" y="1853248"/>
            <a:ext cx="3796146" cy="3969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125" y="1853248"/>
            <a:ext cx="3048000" cy="3969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782" y="1853248"/>
            <a:ext cx="3172692" cy="396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740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242</TotalTime>
  <Words>49</Words>
  <Application>Microsoft Office PowerPoint</Application>
  <PresentationFormat>Широкоэкранный</PresentationFormat>
  <Paragraphs>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</vt:lpstr>
      <vt:lpstr>Презентация PowerPoint</vt:lpstr>
      <vt:lpstr>Шар – это объемная форма, мы видим его круглой с любой стороны. </vt:lpstr>
      <vt:lpstr>Презентация PowerPoint</vt:lpstr>
      <vt:lpstr>Простая форма</vt:lpstr>
      <vt:lpstr>Презентация PowerPoint</vt:lpstr>
      <vt:lpstr>Составная, сложная форма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2020-10-20T01:05:12Z</dcterms:created>
  <dcterms:modified xsi:type="dcterms:W3CDTF">2020-10-26T13:51:51Z</dcterms:modified>
</cp:coreProperties>
</file>