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1" r:id="rId2"/>
    <p:sldId id="256" r:id="rId3"/>
    <p:sldId id="257" r:id="rId4"/>
    <p:sldId id="260" r:id="rId5"/>
    <p:sldId id="258" r:id="rId6"/>
    <p:sldId id="259" r:id="rId7"/>
    <p:sldId id="267" r:id="rId8"/>
    <p:sldId id="266" r:id="rId9"/>
    <p:sldId id="265" r:id="rId10"/>
    <p:sldId id="264" r:id="rId11"/>
    <p:sldId id="263" r:id="rId12"/>
    <p:sldId id="262" r:id="rId13"/>
    <p:sldId id="271" r:id="rId14"/>
    <p:sldId id="270" r:id="rId15"/>
    <p:sldId id="269" r:id="rId16"/>
    <p:sldId id="268" r:id="rId17"/>
    <p:sldId id="276" r:id="rId18"/>
    <p:sldId id="275" r:id="rId19"/>
    <p:sldId id="274" r:id="rId20"/>
    <p:sldId id="273" r:id="rId2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1" d="100"/>
          <a:sy n="81" d="100"/>
        </p:scale>
        <p:origin x="725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24558EA-0EC7-40EE-B0D7-AC812BD9930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F5A27EB2-D145-4AD7-9075-3AA4B8ACCD8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1FF5BB4C-02AC-4529-8816-5D4E1A32B5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4727E-1FCC-4F9C-A244-9F1D83934B9D}" type="datetimeFigureOut">
              <a:rPr lang="ru-RU" smtClean="0"/>
              <a:t>19.09.2022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8E38F727-4D37-4E7A-95C6-0825300CD6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46A7F671-FD42-462A-9FA1-4FEFC05B0B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C0C01E-6A29-4841-BE71-03E1D772C42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670049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BE4FF6E-0982-4FE9-A2BA-D32EC30D03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C4DF3BA2-47EC-46E4-8A5A-CE4AF07F569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63E7A59F-56B2-402B-A25E-92EE73AAF7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4727E-1FCC-4F9C-A244-9F1D83934B9D}" type="datetimeFigureOut">
              <a:rPr lang="ru-RU" smtClean="0"/>
              <a:t>19.09.2022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20648FD2-43E3-4503-9B6C-43409DF9E8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84AC7EF7-30CA-4215-92D3-1AC165FD9C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C0C01E-6A29-4841-BE71-03E1D772C42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119516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759B21C0-0C65-4423-B2DD-C527E516BA1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74A06747-0F6B-4405-87BF-26E65CC0EA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82CACAD5-19DE-4B5A-885B-674BD60DE4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4727E-1FCC-4F9C-A244-9F1D83934B9D}" type="datetimeFigureOut">
              <a:rPr lang="ru-RU" smtClean="0"/>
              <a:t>19.09.2022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13222328-412B-4174-BD05-9314160434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4803B929-02C4-46E4-A2D4-F697D0930F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C0C01E-6A29-4841-BE71-03E1D772C42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541013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25D9BB0-E8D1-4667-A417-7AA1E5C44E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17224ED-9F39-477D-9753-DB1D5E2376E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2401B0D3-F3F1-4DE0-AF89-44A92FBDC2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4727E-1FCC-4F9C-A244-9F1D83934B9D}" type="datetimeFigureOut">
              <a:rPr lang="ru-RU" smtClean="0"/>
              <a:t>19.09.2022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12787A07-C0C7-4656-AE92-B781D495E1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95729C5C-78C2-4D57-B767-1CA9D22217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C0C01E-6A29-4841-BE71-03E1D772C42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189621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27162EC-57DA-482D-9B20-514020FADF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40657B35-E26D-49CB-8A9D-2F1D3574B41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27603B9C-2488-4E85-B7B6-B72776BC60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4727E-1FCC-4F9C-A244-9F1D83934B9D}" type="datetimeFigureOut">
              <a:rPr lang="ru-RU" smtClean="0"/>
              <a:t>19.09.2022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083E15C3-9728-4D96-8E86-2A3F6779E3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E9303A98-35BF-4D65-AC15-0685AD7290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C0C01E-6A29-4841-BE71-03E1D772C42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913123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07C02EA-3260-4CCB-8558-987233BE0C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B5CEB26-32D6-4760-A2DB-BAB080407C6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29F03C4F-FE39-4904-B662-A13EB266F57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F717ACDC-058E-418A-87D9-50288D1A27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4727E-1FCC-4F9C-A244-9F1D83934B9D}" type="datetimeFigureOut">
              <a:rPr lang="ru-RU" smtClean="0"/>
              <a:t>19.09.2022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A53DEA2A-1535-453B-995B-D4EE6104A8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959765D5-C711-49C6-A5CD-AFB7AD6A2C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C0C01E-6A29-4841-BE71-03E1D772C42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613066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391A588-02D2-42DC-B292-404C4146A3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C519397F-0C61-427F-BB5F-8D720D5D5A3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CD0BCD6E-211B-42D2-A5F5-7548BE63FAB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2D8FB64E-B9EB-4587-B512-BEE1E9F2EEA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8CB2C88C-1EC9-4F49-8AB2-9B960357DF7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D769351C-A931-46F3-92D3-72D9DB5CD4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4727E-1FCC-4F9C-A244-9F1D83934B9D}" type="datetimeFigureOut">
              <a:rPr lang="ru-RU" smtClean="0"/>
              <a:t>19.09.2022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4CF7542A-C672-4157-B305-98E6218587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852443DC-A37F-4DF7-9CB0-67C0273EA8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C0C01E-6A29-4841-BE71-03E1D772C42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526094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0050E10-0B91-4FC8-B02C-D47BC6062D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A3F36716-76C3-4331-919E-5AD82D0F5E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4727E-1FCC-4F9C-A244-9F1D83934B9D}" type="datetimeFigureOut">
              <a:rPr lang="ru-RU" smtClean="0"/>
              <a:t>19.09.2022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539402C9-5176-40D9-BE2D-6B68750035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D26F26F1-3814-4D6D-8A07-72FD1A39D0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C0C01E-6A29-4841-BE71-03E1D772C42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756235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7C02FEBD-EA3D-4F3C-B36A-73C876D8E2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4727E-1FCC-4F9C-A244-9F1D83934B9D}" type="datetimeFigureOut">
              <a:rPr lang="ru-RU" smtClean="0"/>
              <a:t>19.09.2022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F2892548-3AE9-4A58-94F2-6569186A56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76480048-C743-44D0-BDDC-8FC445FEF1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C0C01E-6A29-4841-BE71-03E1D772C42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55684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F958942-DA03-4BC4-B478-965FB3C2CE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5A71172-2027-4D12-86E5-8510565B1C6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B2A46FBC-ADB2-4D97-AE90-E34C0E9A709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28E0EE83-244B-44BB-9339-72AB4553E2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4727E-1FCC-4F9C-A244-9F1D83934B9D}" type="datetimeFigureOut">
              <a:rPr lang="ru-RU" smtClean="0"/>
              <a:t>19.09.2022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D07F1631-5179-4801-9D6C-127F8D4AAD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1096D804-322D-45CE-A8E3-6FA9788FDC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C0C01E-6A29-4841-BE71-03E1D772C42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655319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979A48B-ADA5-4060-BF11-F91C3AE21E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F6CA2125-929E-4DCF-AE8C-1FE3E90668C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4328F220-557A-4FF3-89FA-4FB545B089A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8E783A5F-90F4-46BA-9FFD-35427F910A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4727E-1FCC-4F9C-A244-9F1D83934B9D}" type="datetimeFigureOut">
              <a:rPr lang="ru-RU" smtClean="0"/>
              <a:t>19.09.2022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AB94D04E-A6EA-4974-B635-7B382F2CDB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D784A428-B546-46B3-A7A8-F355728F7F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C0C01E-6A29-4841-BE71-03E1D772C42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02459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E239796-80F5-4447-8257-1CF502D6E5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11DBD37A-D3C1-4706-8A46-28FBA0C09D3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04BDEEC5-ED65-4921-84D8-EDC7E6906CD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E4727E-1FCC-4F9C-A244-9F1D83934B9D}" type="datetimeFigureOut">
              <a:rPr lang="ru-RU" smtClean="0"/>
              <a:t>19.09.2022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6E96278D-E1ED-47D9-8B25-4350A55AC81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BC978780-AD0D-4A3B-8719-02626B8037E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C0C01E-6A29-4841-BE71-03E1D772C42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174690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8322FD3-501A-47AB-970F-C1DD258A33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57446" y="107275"/>
            <a:ext cx="10477107" cy="662397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/>
              <a:t>Осенний пейзаж акварелью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85FE1953-FC07-47CB-B185-0087DE3E4C8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3616" y="769672"/>
            <a:ext cx="8284768" cy="58760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201131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D1116DF7-066D-4E11-A816-7BF6DC548C3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89694" y="5722069"/>
            <a:ext cx="7582293" cy="867266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2000" dirty="0"/>
              <a:t>На дальнем плане сине-зелёным оттенком тонкой кистью пишем елочки. Вокруг кроны деревьев тонкой кистью</a:t>
            </a:r>
          </a:p>
          <a:p>
            <a:pPr marL="0" indent="0" algn="ctr">
              <a:buNone/>
            </a:pPr>
            <a:r>
              <a:rPr lang="ru-RU" sz="2000" dirty="0"/>
              <a:t>оранжево-желтой краской делаем мазки, как-бы печатаем кистью.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22A3729A-D310-435E-9043-17D581B786C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9902" y="131975"/>
            <a:ext cx="8061878" cy="55712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870831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049C3816-1FA6-440B-946B-7A7B828280F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9046" y="5957740"/>
            <a:ext cx="11491275" cy="755146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ru-RU" dirty="0"/>
              <a:t>Заливаем второй раз полянку золотой охрой и светло-зеленой краской широкой кистью. Под крышей дома делаем тени сине-фиолетовым цветом, также оттеняем стену дома.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FB6CD760-BDB2-4B55-808D-B74C697B48E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1611" y="145114"/>
            <a:ext cx="7928778" cy="56199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952573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09512B7F-6329-4A40-80AA-53E4E92ACD4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3377" y="6155702"/>
            <a:ext cx="11698663" cy="593889"/>
          </a:xfrm>
        </p:spPr>
        <p:txBody>
          <a:bodyPr>
            <a:normAutofit fontScale="77500" lnSpcReduction="20000"/>
          </a:bodyPr>
          <a:lstStyle/>
          <a:p>
            <a:pPr marL="0" indent="0" algn="ctr">
              <a:buNone/>
            </a:pPr>
            <a:r>
              <a:rPr lang="ru-RU" dirty="0"/>
              <a:t>Фиолетовым цветом для придания освещения пространству, наносим тени возле дома и деревьев.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E8C52286-FDAC-4186-B06C-12B01FA419B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45751" y="237977"/>
            <a:ext cx="8131744" cy="58455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206754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242F5CA9-3488-4C4A-BA5F-5BDEC38B77D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5995447"/>
            <a:ext cx="10515600" cy="577441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/>
              <a:t>Уплотняем дальний план синим цветом.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8C0C8EE3-4463-479A-81EE-465D9DAAF61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9528" y="150829"/>
            <a:ext cx="7892943" cy="56522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898432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E8962EC7-A9F4-450D-BE73-BE59671D593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04188" y="6136849"/>
            <a:ext cx="10515600" cy="558588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ru-RU" dirty="0"/>
              <a:t>Наносим тени на стволы деревьев коричнево-фиолетовым оттенком.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CAE7AB57-BEB7-4B1D-B345-4E69CCD6C0F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29033" y="162563"/>
            <a:ext cx="8158651" cy="58051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377862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CDEF8733-B1F1-4115-8ABA-81FCEB66ACF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5957739"/>
            <a:ext cx="10515600" cy="577441"/>
          </a:xfrm>
        </p:spPr>
        <p:txBody>
          <a:bodyPr/>
          <a:lstStyle/>
          <a:p>
            <a:pPr marL="0" indent="0">
              <a:buNone/>
            </a:pPr>
            <a:r>
              <a:rPr lang="ru-RU" dirty="0"/>
              <a:t>Оранжево-коричневым цветом уплотняем стволы деревьев.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B7691E45-C9B4-4DF9-96E5-BDD44FBD45E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23779" y="141403"/>
            <a:ext cx="7944441" cy="5694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334593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2E7F5FEE-1346-419E-B52F-6643364AB19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67645" y="5938886"/>
            <a:ext cx="11500701" cy="749429"/>
          </a:xfrm>
        </p:spPr>
        <p:txBody>
          <a:bodyPr>
            <a:normAutofit fontScale="92500" lnSpcReduction="10000"/>
          </a:bodyPr>
          <a:lstStyle/>
          <a:p>
            <a:pPr marL="0" indent="0" algn="ctr">
              <a:buNone/>
            </a:pPr>
            <a:r>
              <a:rPr lang="ru-RU" dirty="0"/>
              <a:t>Начинаем наносить второй слой на крону деревьев(справа) мазками золотисто-зеленого цвета. Фиолетовым цветом прорисовываем детали домика.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DEA72007-F58F-49E6-ABF7-6FCCD3AB124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74622" y="169684"/>
            <a:ext cx="7818760" cy="56240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99981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E6A11031-B4D4-4898-8B82-B3A6B15A2CD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9938" y="5948313"/>
            <a:ext cx="11425287" cy="652856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ru-RU" dirty="0"/>
              <a:t>Прорабатываем листву на дереве(слева) желтым и оранжевым цветом, прижимая кисть вокруг ветвей. Учитываем форму и направление роста листьев.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D9E2D289-DC00-478D-8E03-6F5E5F40925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35944" y="150829"/>
            <a:ext cx="7795617" cy="56287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779228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F884D576-A75F-4BA7-8B11-27C5896363A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6165129"/>
            <a:ext cx="10515600" cy="577441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/>
              <a:t>Тонкой кисточкой рисуем рябинку возле дома.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37A52AD7-9351-4D47-8EA2-81A0F353F4E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57903" y="115430"/>
            <a:ext cx="8258716" cy="582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378453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66AA442A-918D-489B-BED3-1BF90B6A29B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45097" y="5892340"/>
            <a:ext cx="11755225" cy="885531"/>
          </a:xfrm>
        </p:spPr>
        <p:txBody>
          <a:bodyPr>
            <a:normAutofit fontScale="85000" lnSpcReduction="20000"/>
          </a:bodyPr>
          <a:lstStyle/>
          <a:p>
            <a:pPr marL="0" indent="0" algn="ctr">
              <a:buNone/>
            </a:pPr>
            <a:r>
              <a:rPr lang="ru-RU" dirty="0"/>
              <a:t>Чтобы внести живости в пейзаж вертикальными мазками рисуем травинки желто-зеленого цвета, горизонтальными мазками желтого и оранжевого цвета - листья на траве, тени – голубыми горизонтальными мазками.</a:t>
            </a: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1FE4DAEE-2BA7-4829-A5D2-738BBDF61D3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19128" y="197962"/>
            <a:ext cx="8028561" cy="56943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3873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D129186B-9A53-492D-892B-E259E99F50C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5751348"/>
            <a:ext cx="9144000" cy="837987"/>
          </a:xfrm>
        </p:spPr>
        <p:txBody>
          <a:bodyPr>
            <a:normAutofit/>
          </a:bodyPr>
          <a:lstStyle/>
          <a:p>
            <a:r>
              <a:rPr lang="ru-RU" dirty="0"/>
              <a:t>Лист бумаги располагаем горизонтально. Рисуем простым карандашом чуть ниже середины листа линию горизонта и домик.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D2EF1AAF-08F0-4617-AE25-E0F39B4AA1C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06424" y="268665"/>
            <a:ext cx="7579151" cy="5387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291805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E7C5DBC7-EE35-40E0-BE8E-C5E75EC5E46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574275"/>
            <a:ext cx="10515600" cy="4602687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9600" dirty="0">
                <a:solidFill>
                  <a:srgbClr val="FF0000"/>
                </a:solidFill>
              </a:rPr>
              <a:t>Спасибо за мастер-класс!!!</a:t>
            </a:r>
          </a:p>
        </p:txBody>
      </p:sp>
    </p:spTree>
    <p:extLst>
      <p:ext uri="{BB962C8B-B14F-4D97-AF65-F5344CB8AC3E}">
        <p14:creationId xmlns:p14="http://schemas.microsoft.com/office/powerpoint/2010/main" val="274047854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ED899C46-A636-4738-A828-BCB77FCABE7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45589" y="6056720"/>
            <a:ext cx="10515600" cy="612743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/>
              <a:t>Подрисовываем заборчик и дальний лес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E63DC61B-7EB4-4FE6-8611-4E4FC9C90A9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24639" y="240381"/>
            <a:ext cx="8342722" cy="57664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728283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9C1E66B1-DE45-425C-975D-99F1E3AAB1B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04188" y="5806911"/>
            <a:ext cx="10515600" cy="718843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/>
              <a:t>Рисуем деревья на переднем плане и дорожку.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88560560-D117-48F0-9F80-1CA37DBF101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7024" y="150829"/>
            <a:ext cx="7645909" cy="54351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954933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B9689EFD-A5AA-4005-BD22-F0A5CF73CB3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13615" y="5872898"/>
            <a:ext cx="10515600" cy="747124"/>
          </a:xfrm>
        </p:spPr>
        <p:txBody>
          <a:bodyPr/>
          <a:lstStyle/>
          <a:p>
            <a:pPr marL="0" indent="0">
              <a:buNone/>
            </a:pPr>
            <a:r>
              <a:rPr lang="ru-RU" dirty="0"/>
              <a:t>Заливаем широкой кистью желтой краской небо. Небо готово.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6189479A-7793-471C-BBA4-9585768A2B0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6842" y="159889"/>
            <a:ext cx="7751875" cy="5551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980829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8A6A9F24-2C31-4F91-AC1F-F43BACF8AC2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45590" y="5854045"/>
            <a:ext cx="10515600" cy="690563"/>
          </a:xfrm>
        </p:spPr>
        <p:txBody>
          <a:bodyPr>
            <a:normAutofit fontScale="85000" lnSpcReduction="10000"/>
          </a:bodyPr>
          <a:lstStyle/>
          <a:p>
            <a:pPr marL="0" indent="0">
              <a:buNone/>
            </a:pPr>
            <a:r>
              <a:rPr lang="ru-RU" dirty="0" err="1"/>
              <a:t>По-сырому</a:t>
            </a:r>
            <a:r>
              <a:rPr lang="ru-RU" dirty="0"/>
              <a:t> заливаем дальний лес сине-фиолетовым оттенком (светлыми тонами) немного заходя на небо, чтобы получить плавный переход цветов.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BEC089BF-18B9-404D-82FC-906A826FF61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66957" y="169682"/>
            <a:ext cx="7858085" cy="55860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467220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C50C6377-7A59-4EFB-BF7B-AC61EBDDA95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32468" y="5957739"/>
            <a:ext cx="10515600" cy="758859"/>
          </a:xfrm>
        </p:spPr>
        <p:txBody>
          <a:bodyPr>
            <a:normAutofit fontScale="92500" lnSpcReduction="10000"/>
          </a:bodyPr>
          <a:lstStyle/>
          <a:p>
            <a:pPr marL="0" indent="0" algn="ctr">
              <a:buNone/>
            </a:pPr>
            <a:r>
              <a:rPr lang="ru-RU" dirty="0"/>
              <a:t>Оттенками оранжевого и золотистой охры (светлыми тонами) заливаем полянку возле домика. Используем самую большую кисть.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4AA69DED-C172-4C68-BF11-52C3752C415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67136" y="141402"/>
            <a:ext cx="8046264" cy="57180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059678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4DBCAE2A-937F-44B2-9D27-C62115C8E16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9047" y="6061434"/>
            <a:ext cx="11331019" cy="626884"/>
          </a:xfrm>
        </p:spPr>
        <p:txBody>
          <a:bodyPr>
            <a:normAutofit fontScale="85000" lnSpcReduction="20000"/>
          </a:bodyPr>
          <a:lstStyle/>
          <a:p>
            <a:pPr marL="0" indent="0" algn="ctr">
              <a:buNone/>
            </a:pPr>
            <a:r>
              <a:rPr lang="ru-RU" dirty="0"/>
              <a:t>Светло-коричневой красой заливаем дорожку, а домик оттенками фиолетового и коричневого цвета.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513A4A83-94D2-446E-8E3D-23F67C41EA9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11690" y="169682"/>
            <a:ext cx="7895739" cy="57515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391401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7FCC0615-3EB3-491E-ADAC-DB09BB6998D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04187" y="6061434"/>
            <a:ext cx="10690781" cy="721151"/>
          </a:xfrm>
        </p:spPr>
        <p:txBody>
          <a:bodyPr>
            <a:normAutofit fontScale="92500"/>
          </a:bodyPr>
          <a:lstStyle/>
          <a:p>
            <a:pPr marL="0" indent="0" algn="ctr">
              <a:buNone/>
            </a:pPr>
            <a:r>
              <a:rPr lang="ru-RU" dirty="0"/>
              <a:t>Тонкой кистью коричнево-красным цветом обозначаем стволы деревьев.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F779C038-4340-427C-8DC6-CA446016B9B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0317" y="75415"/>
            <a:ext cx="8152385" cy="57935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0750000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</TotalTime>
  <Words>271</Words>
  <Application>Microsoft Office PowerPoint</Application>
  <PresentationFormat>Широкоэкранный</PresentationFormat>
  <Paragraphs>21</Paragraphs>
  <Slides>20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4" baseType="lpstr">
      <vt:lpstr>Arial</vt:lpstr>
      <vt:lpstr>Calibri</vt:lpstr>
      <vt:lpstr>Calibri Light</vt:lpstr>
      <vt:lpstr>Тема Office</vt:lpstr>
      <vt:lpstr>Осенний пейзаж акварелью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Осенний пейзаж акварелью</dc:title>
  <dc:creator>User</dc:creator>
  <cp:lastModifiedBy>User</cp:lastModifiedBy>
  <cp:revision>1</cp:revision>
  <dcterms:created xsi:type="dcterms:W3CDTF">2022-09-19T19:30:06Z</dcterms:created>
  <dcterms:modified xsi:type="dcterms:W3CDTF">2022-09-19T20:03:57Z</dcterms:modified>
</cp:coreProperties>
</file>