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7F1C"/>
    <a:srgbClr val="F9ACA4"/>
    <a:srgbClr val="8085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110" y="-49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2" y="1775368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398" y="228869"/>
            <a:ext cx="2057402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2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422265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2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2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4" y="1279263"/>
            <a:ext cx="4040189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4" y="1812396"/>
            <a:ext cx="4040189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279263"/>
            <a:ext cx="4041774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4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4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20"/>
            <a:ext cx="3008314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2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4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72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5296972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72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kinopoisk-post-img/1101693/238f2fc96727594ce7f3b3d6b9a83325/1920x1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53244"/>
            <a:ext cx="6910719" cy="38884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265212"/>
            <a:ext cx="13365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808599"/>
                </a:solidFill>
              </a:rPr>
              <a:t>Том</a:t>
            </a:r>
            <a:endParaRPr lang="ru-RU" sz="5400" b="1" dirty="0">
              <a:solidFill>
                <a:srgbClr val="8085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3865612"/>
            <a:ext cx="551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9ACA4"/>
                </a:solidFill>
              </a:rPr>
              <a:t>И</a:t>
            </a:r>
            <a:endParaRPr lang="ru-RU" sz="4400" b="1" dirty="0">
              <a:solidFill>
                <a:srgbClr val="F9AC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513684"/>
            <a:ext cx="26264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CA7F1C"/>
                </a:solidFill>
              </a:rPr>
              <a:t>Джерри</a:t>
            </a:r>
            <a:endParaRPr lang="ru-RU" sz="5400" b="1" dirty="0">
              <a:solidFill>
                <a:srgbClr val="CA7F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50812" r="60193" b="36990"/>
          <a:stretch>
            <a:fillRect/>
          </a:stretch>
        </p:blipFill>
        <p:spPr bwMode="auto">
          <a:xfrm>
            <a:off x="5652127" y="2857500"/>
            <a:ext cx="2304257" cy="900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50812" r="43831" b="37376"/>
          <a:stretch>
            <a:fillRect/>
          </a:stretch>
        </p:blipFill>
        <p:spPr bwMode="auto">
          <a:xfrm>
            <a:off x="3059832" y="817273"/>
            <a:ext cx="2520280" cy="900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723" t="50812" r="28334" b="37376"/>
          <a:stretch>
            <a:fillRect/>
          </a:stretch>
        </p:blipFill>
        <p:spPr bwMode="auto">
          <a:xfrm>
            <a:off x="251520" y="3937621"/>
            <a:ext cx="2592288" cy="9601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96536" y="2377450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396536" y="3037523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-0.21649 -0.000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649 -0.0007 C -0.21388 -0.022 -0.21006 -0.04214 -0.20694 -0.06297 C -0.20902 -0.09607 -0.20711 -0.09352 -0.21979 -0.1169 C -0.22117 -0.11945 -0.22117 -0.12339 -0.22308 -0.12547 C -0.22534 -0.12801 -0.22864 -0.12778 -0.23107 -0.12964 C -0.23454 -0.13218 -0.23767 -0.13542 -0.24079 -0.13843 C -0.25277 -0.15024 -0.2651 -0.16436 -0.27951 -0.17061 C -0.28645 -0.17987 -0.29288 -0.17848 -0.30208 -0.18126 C -0.32847 -0.18913 -0.35225 -0.19538 -0.37951 -0.1963 C -0.41597 -0.19746 -0.4526 -0.19792 -0.48906 -0.19862 C -0.49982 -0.19792 -0.51076 -0.19908 -0.52135 -0.1963 C -0.5361 -0.19237 -0.54027 -0.16459 -0.54722 -0.15116 C -0.5519 -0.13195 -0.55867 -0.11274 -0.5618 -0.09306 C -0.56301 -0.08589 -0.56388 -0.07894 -0.56492 -0.07176 C -0.56544 -0.06806 -0.56649 -0.06089 -0.56649 -0.06089 C -0.56788 -0.03959 -0.56979 -0.01945 -0.57308 0.00138 C -0.57465 0.01111 -0.57777 0.0199 -0.57951 0.02939 C -0.58003 0.03171 -0.58159 0.04166 -0.58263 0.04444 C -0.58628 0.05439 -0.58593 0.04884 -0.59235 0.0574 C -0.59374 0.05925 -0.59426 0.06226 -0.59565 0.06388 C -0.60416 0.07384 -0.60937 0.07638 -0.61979 0.07893 C -0.6302 0.07592 -0.64235 0.07453 -0.65208 0.06805 C -0.65781 0.06411 -0.66284 0.05786 -0.66822 0.053 C -0.67152 0.04652 -0.67586 0.04097 -0.67777 0.03379 C -0.67968 0.02638 -0.68107 0.02083 -0.68437 0.01435 C -0.68593 0.00624 -0.68906 0.00069 -0.69079 -0.00718 C -0.69253 -0.01528 -0.69288 -0.01991 -0.69392 -0.02871 C -0.6934 -0.05024 -0.69426 -0.07176 -0.69235 -0.09306 C -0.69201 -0.09607 -0.68888 -0.09723 -0.68749 -0.09954 C -0.68281 -0.10695 -0.68124 -0.10857 -0.67465 -0.11251 C -0.65485 -0.12431 -0.63923 -0.14584 -0.61822 -0.15348 C -0.61197 -0.1588 -0.6059 -0.16181 -0.59878 -0.16413 C -0.59044 -0.16991 -0.58124 -0.17176 -0.57308 -0.17709 C -0.55919 -0.18612 -0.54617 -0.18936 -0.53107 -0.19422 C -0.52291 -0.19676 -0.51527 -0.2007 -0.50694 -0.20278 C -0.48992 -0.21204 -0.47308 -0.21667 -0.4552 -0.22223 C -0.44479 -0.22547 -0.43524 -0.23056 -0.42465 -0.23288 C -0.40364 -0.24237 -0.38055 -0.24237 -0.3585 -0.24376 C -0.35694 -0.24399 -0.3335 -0.24723 -0.33107 -0.24792 C -0.32135 -0.2507 -0.3151 -0.25464 -0.3052 -0.25672 C -0.29305 -0.2632 -0.28055 -0.27061 -0.26822 -0.27593 C -0.25867 -0.2845 -0.25312 -0.29885 -0.24565 -0.31042 C -0.24409 -0.31274 -0.24218 -0.31459 -0.24079 -0.3169 C -0.23836 -0.32084 -0.23437 -0.32964 -0.23437 -0.32964 C -0.23489 -0.33612 -0.23402 -0.34306 -0.23593 -0.34908 C -0.23732 -0.35371 -0.24149 -0.35602 -0.24392 -0.35973 C -0.26058 -0.38496 -0.28506 -0.39885 -0.31006 -0.40278 C -0.32378 -0.40764 -0.33663 -0.41181 -0.35034 -0.41575 C -0.35503 -0.41714 -0.36197 -0.41852 -0.36649 -0.42014 C -0.36979 -0.4213 -0.37621 -0.42431 -0.37621 -0.42431 C -0.38992 -0.42176 -0.40051 -0.41366 -0.41492 -0.41366 " pathEditMode="relative" ptsTypes="ffffffffffffffffffffffff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492 -0.41365 C -0.41788 -0.42893 -0.421 -0.44745 -0.43107 -0.45671 C -0.43315 -0.46551 -0.44131 -0.47268 -0.44722 -0.47824 C -0.4611 -0.49166 -0.47777 -0.49907 -0.49392 -0.50625 C -0.50503 -0.51111 -0.51475 -0.51805 -0.52621 -0.52129 C -0.55451 -0.53958 -0.60173 -0.53264 -0.63107 -0.53403 C -0.64774 -0.53333 -0.6644 -0.53379 -0.68107 -0.53194 C -0.68385 -0.53171 -0.69756 -0.52106 -0.70208 -0.51898 C -0.71597 -0.52222 -0.72985 -0.52523 -0.74392 -0.52778 C -0.75798 -0.52708 -0.77187 -0.52685 -0.78593 -0.52546 C -0.79201 -0.525 -0.79166 -0.5206 -0.79722 -0.5169 C -0.80069 -0.51458 -0.80503 -0.51504 -0.8085 -0.51273 C -0.81788 -0.50648 -0.82499 -0.4949 -0.83437 -0.48889 C -0.84149 -0.48426 -0.84895 -0.47824 -0.8552 -0.47176 C -0.87326 -0.4537 -0.84513 -0.47778 -0.86649 -0.45879 C -0.87812 -0.44838 -0.88854 -0.43935 -0.89722 -0.42453 C -0.90086 -0.41875 -0.90364 -0.41157 -0.90694 -0.40509 C -0.90798 -0.40301 -0.91006 -0.39861 -0.91006 -0.39861 C -0.91475 -0.37708 -0.91944 -0.3544 -0.92135 -0.33194 C -0.92256 -0.31759 -0.92465 -0.28889 -0.92465 -0.28889 C -0.9236 -0.2625 -0.9243 -0.23379 -0.91492 -0.20949 C -0.91336 -0.19514 -0.91093 -0.18194 -0.90364 -0.1706 C -0.89756 -0.16111 -0.89635 -0.16273 -0.88593 -0.15555 C -0.87413 -0.14791 -0.88836 -0.15555 -0.87621 -0.1449 C -0.87343 -0.14236 -0.86961 -0.14236 -0.86649 -0.14051 C -0.85312 -0.1324 -0.83958 -0.12338 -0.82621 -0.11481 C -0.82326 -0.11088 -0.81909 -0.10833 -0.81649 -0.10393 C -0.81544 -0.10208 -0.81597 -0.0993 -0.81492 -0.09745 C -0.81371 -0.09537 -0.81163 -0.0949 -0.81006 -0.09328 C -0.80017 -0.0824 -0.79027 -0.0706 -0.77777 -0.06528 C -0.77239 -0.06041 -0.76805 -0.05879 -0.7618 -0.05671 C -0.75364 -0.05115 -0.73871 -0.04328 -0.72951 -0.03958 C -0.72742 -0.03865 -0.72517 -0.03819 -0.72308 -0.03727 C -0.71979 -0.03588 -0.71336 -0.0331 -0.71336 -0.0331 C -0.7118 -0.03171 -0.71024 -0.02986 -0.7085 -0.0287 C -0.70538 -0.02685 -0.69878 -0.02453 -0.69878 -0.02453 C -0.68715 -0.01412 -0.67274 -0.00995 -0.66006 -0.00301 C -0.65017 0.00209 -0.6427 0.01065 -0.63263 0.01435 C -0.63038 0.01898 -0.6269 0.02246 -0.62465 0.02685 C -0.62378 0.02871 -0.62395 0.03148 -0.62308 0.03357 C -0.61909 0.04306 -0.61041 0.05139 -0.60364 0.05718 C -0.6026 0.05926 -0.60173 0.06158 -0.60034 0.06343 C -0.59895 0.06528 -0.59687 0.06597 -0.59565 0.06806 C -0.59409 0.0706 -0.59357 0.07385 -0.59235 0.07662 C -0.58784 0.08635 -0.58263 0.09514 -0.57777 0.10463 C -0.57413 0.11991 -0.57656 0.11366 -0.57135 0.12385 C -0.57187 0.13102 -0.57152 0.13843 -0.57308 0.14537 C -0.57725 0.1632 -0.59479 0.17662 -0.60694 0.18195 C -0.62812 0.20116 -0.66076 0.20139 -0.68437 0.20139 " pathEditMode="relative" ptsTypes="ffffffffffffffffffffffffffffffffffffffffffffffff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0.05255 L -0.2125 0.05255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25 0.05254 C -0.21146 0.0405 -0.21059 0.02939 -0.20764 0.01805 C -0.20851 0.00694 -0.21077 -0.02269 -0.21736 -0.03357 C -0.22084 -0.03936 -0.22726 -0.04028 -0.23195 -0.04422 C -0.23906 -0.05024 -0.24688 -0.05556 -0.25295 -0.06366 C -0.26545 -0.08033 -0.28386 -0.09885 -0.30122 -0.1044 C -0.30278 -0.10579 -0.30434 -0.10765 -0.30608 -0.1088 C -0.3092 -0.11089 -0.3158 -0.11297 -0.3158 -0.11297 C -0.38472 -0.11158 -0.4533 -0.10857 -0.52222 -0.10672 C -0.56962 -0.10001 -0.55139 -0.10348 -0.57709 -0.09792 C -0.60399 -0.0845 -0.57969 -0.09607 -0.59636 -0.08936 C -0.59965 -0.08843 -0.60608 -0.08542 -0.60608 -0.08542 C -0.60938 -0.08218 -0.6125 -0.0794 -0.6158 -0.0764 C -0.61736 -0.07501 -0.62066 -0.07223 -0.62066 -0.07223 C -0.62448 -0.05626 -0.62222 -0.0632 -0.62709 -0.0507 C -0.62847 -0.02825 -0.6309 -0.00649 -0.63195 0.01597 C -0.63229 0.0236 -0.62986 0.06296 -0.63837 0.07407 C -0.64705 0.08541 -0.6632 0.08634 -0.67379 0.09351 C -0.69097 0.09212 -0.7 0.09305 -0.71424 0.08703 C -0.71649 0.08495 -0.72413 0.07823 -0.72552 0.07615 C -0.73559 0.06087 -0.73872 0.03935 -0.74323 0.02036 C -0.7408 -0.00718 -0.73524 -0.02362 -0.71424 -0.03357 C -0.70677 -0.04352 -0.69879 -0.05579 -0.68837 -0.05927 C -0.67865 -0.06806 -0.68524 -0.06274 -0.66736 -0.07223 C -0.66424 -0.07408 -0.65764 -0.0764 -0.65764 -0.0764 C -0.64896 -0.08473 -0.6217 -0.09214 -0.61094 -0.09376 C -0.60139 -0.09792 -0.59184 -0.10024 -0.58195 -0.10232 C -0.5625 -0.11528 -0.53785 -0.13126 -0.5158 -0.1345 C -0.48976 -0.1382 -0.46476 -0.13751 -0.43837 -0.1389 C -0.42813 -0.13936 -0.41788 -0.14052 -0.40764 -0.14098 C -0.39097 -0.1419 -0.37431 -0.14237 -0.35764 -0.14306 C -0.33733 -0.1463 -0.32778 -0.14815 -0.30452 -0.14954 C -0.29149 -0.15255 -0.2941 -0.15255 -0.28351 -0.16042 C -0.27622 -0.16575 -0.27049 -0.16528 -0.2625 -0.16899 C -0.2559 -0.172 -0.24965 -0.17616 -0.24323 -0.17964 C -0.24167 -0.18056 -0.23837 -0.18195 -0.23837 -0.18195 C -0.23264 -0.18959 -0.22587 -0.19515 -0.2191 -0.20116 C -0.21493 -0.20487 -0.21181 -0.21042 -0.20764 -0.21413 C -0.19931 -0.23079 -0.19288 -0.24677 -0.18837 -0.26575 C -0.19063 -0.29098 -0.19097 -0.30163 -0.21094 -0.3088 C -0.21875 -0.31575 -0.22622 -0.32408 -0.23507 -0.32802 C -0.26007 -0.3507 -0.29514 -0.34908 -0.32379 -0.35186 C -0.33247 -0.3551 -0.34097 -0.35741 -0.34965 -0.36042 C -0.35625 -0.36621 -0.36181 -0.372 -0.3691 -0.37547 C -0.37014 -0.37501 -0.37882 -0.37223 -0.38038 -0.37107 C -0.38785 -0.36621 -0.38212 -0.36714 -0.38993 -0.36459 C -0.40868 -0.35834 -0.38993 -0.36598 -0.40295 -0.36042 C -0.40868 -0.3551 -0.4059 -0.35718 -0.41094 -0.35394 " pathEditMode="relative" ptsTypes="fffffffffffffffffffffffffffffffffffffffffffffff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438 0.20139 C -0.67952 0.18217 -0.67292 0.17754 -0.66007 0.1669 C -0.66111 0.15694 -0.66198 0.14676 -0.66337 0.1368 C -0.66406 0.13171 -0.66597 0.12685 -0.66667 0.12176 C -0.67257 0.07963 -0.66597 0.10416 -0.67309 0.08078 C -0.67361 0.07083 -0.67379 0.06065 -0.67465 0.05069 C -0.67656 0.02801 -0.67969 0.00578 -0.68438 -0.01597 C -0.68698 -0.02801 -0.68698 -0.0331 -0.6941 -0.03959 C -0.69913 -0.05093 -0.70295 -0.05718 -0.71181 -0.0632 C -0.71424 -0.07338 -0.71233 -0.07176 -0.72465 -0.07176 C -0.73924 -0.07176 -0.75365 -0.07037 -0.76823 -0.06968 C -0.80347 -0.0632 -0.83924 -0.07014 -0.87465 -0.06759 C -0.91441 -0.05209 -0.95625 -0.04792 -0.99566 -0.03102 C -1.01198 -0.0331 -1.01545 -0.03565 -1.02952 -0.04167 C -1.03212 -0.04283 -1.0349 -0.04283 -1.0375 -0.04375 C -1.0408 -0.04491 -1.04722 -0.04815 -1.04722 -0.04815 C -1.0757 -0.04584 -1.10434 -0.04422 -1.13281 -0.04167 C -1.1441 -0.03797 -1.14497 -0.0338 -1.15208 -0.02014 C -1.15313 -0.01806 -1.15538 -0.01366 -1.15538 -0.01366 C -1.15903 0.00185 -1.15382 -0.0169 -1.16181 -0.00093 C -1.16268 0.00092 -1.16268 0.00347 -1.16337 0.00555 C -1.16563 0.01134 -1.16875 0.01736 -1.17153 0.02291 C -1.17396 0.03588 -1.17917 0.04606 -1.18438 0.05717 C -1.18958 0.06828 -1.1908 0.08171 -1.1941 0.09375 C -1.19688 0.1162 -1.20018 0.13866 -1.20538 0.16041 C -1.20677 0.16597 -1.2066 0.17245 -1.20851 0.17778 C -1.2217 0.21273 -1.25452 0.24491 -1.28438 0.24861 C -1.29358 0.24977 -1.30261 0.25 -1.31181 0.25069 C -1.32292 0.25694 -1.33403 0.26203 -1.34566 0.26574 C -1.35747 0.26504 -1.36927 0.26528 -1.38108 0.26366 C -1.39097 0.26227 -1.40104 0.25278 -1.41007 0.24861 C -1.41806 0.24491 -1.42379 0.24491 -1.43108 0.24004 " pathEditMode="relative" ptsTypes="fffffffffffffffffffffffffffffffA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64593" r="60987" b="23595"/>
          <a:stretch>
            <a:fillRect/>
          </a:stretch>
        </p:blipFill>
        <p:spPr bwMode="auto">
          <a:xfrm>
            <a:off x="1043608" y="3817607"/>
            <a:ext cx="1800200" cy="7200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63609" r="44384" b="24579"/>
          <a:stretch>
            <a:fillRect/>
          </a:stretch>
        </p:blipFill>
        <p:spPr bwMode="auto">
          <a:xfrm>
            <a:off x="3131840" y="1117307"/>
            <a:ext cx="1944216" cy="7200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723" t="63609" r="28334" b="23594"/>
          <a:stretch>
            <a:fillRect/>
          </a:stretch>
        </p:blipFill>
        <p:spPr bwMode="auto">
          <a:xfrm>
            <a:off x="6516216" y="3457567"/>
            <a:ext cx="1944216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728192" y="3277549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0200" y="3757602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13386 0.0099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85 0.00996 C 0.13611 0.00579 0.13785 0.00116 0.14045 -0.00277 C 0.14219 -0.00532 0.14514 -0.00648 0.14687 -0.00926 C 0.14844 -0.01157 0.14861 -0.01527 0.15 -0.01782 C 0.15139 -0.02037 0.1533 -0.02222 0.15486 -0.0243 C 0.15712 -0.03333 0.15955 -0.03912 0.16458 -0.04583 C 0.16528 -0.04861 0.16927 -0.0699 0.171 -0.07384 C 0.17309 -0.07847 0.1809 -0.08935 0.18385 -0.09328 C 0.19028 -0.11759 0.22066 -0.14328 0.23871 -0.14907 C 0.26666 -0.17731 0.27778 -0.18842 0.31128 -0.19213 C 0.33646 -0.19861 0.36094 -0.19166 0.38559 -0.18773 C 0.39479 -0.18171 0.4026 -0.17824 0.41128 -0.1706 C 0.42587 -0.15764 0.40625 -0.17523 0.421 -0.16203 C 0.42257 -0.16065 0.42587 -0.15764 0.42587 -0.15764 C 0.42934 -0.15023 0.43333 -0.14861 0.43559 -0.14051 C 0.43802 -0.12037 0.44531 -0.10231 0.44844 -0.0824 C 0.45173 -0.06203 0.45069 -0.03773 0.45972 -0.02014 C 0.46076 -0.01574 0.46198 -0.01157 0.46302 -0.00717 C 0.46458 -0.00115 0.46944 0.00996 0.46944 0.00996 C 0.4717 0.02223 0.47552 0.02824 0.48229 0.03588 C 0.48403 0.03773 0.48507 0.04098 0.48715 0.04236 C 0.4901 0.04445 0.49687 0.04653 0.49687 0.04653 C 0.50225 0.04584 0.50781 0.04607 0.51302 0.04445 C 0.52153 0.0419 0.52639 0.0294 0.53073 0.02084 C 0.53194 0.01829 0.5342 0.01667 0.53559 0.01435 C 0.5401 0.00718 0.5434 -0.00115 0.54687 -0.00926 C 0.55156 -0.02014 0.55243 -0.02615 0.55486 -0.03935 C 0.55538 -0.04236 0.55642 -0.04815 0.55642 -0.04815 C 0.55521 -0.07986 0.55625 -0.10856 0.53871 -0.13194 C 0.53403 -0.14444 0.52969 -0.15972 0.521 -0.16852 C 0.51788 -0.17176 0.51406 -0.17338 0.51128 -0.17708 C 0.50781 -0.18171 0.50555 -0.18796 0.50173 -0.19213 C 0.50035 -0.19352 0.49844 -0.19328 0.49687 -0.19421 C 0.48767 -0.20023 0.47864 -0.20787 0.46944 -0.21365 C 0.46423 -0.2169 0.4585 -0.21875 0.4533 -0.22222 C 0.43142 -0.23727 0.40607 -0.24861 0.38229 -0.25671 C 0.35746 -0.27801 0.31423 -0.27477 0.28871 -0.27592 C 0.26996 -0.27801 0.25087 -0.27916 0.23229 -0.28449 C 0.21232 -0.29027 0.19288 -0.29815 0.17257 -0.30185 C 0.16337 -0.30578 0.15312 -0.30787 0.14357 -0.31041 C 0.13819 -0.31527 0.13541 -0.32129 0.13073 -0.32754 C 0.12847 -0.33611 0.12413 -0.34305 0.121 -0.35115 C 0.11719 -0.37824 0.11285 -0.40764 0.13229 -0.4243 C 0.13281 -0.42639 0.13246 -0.4294 0.13385 -0.43078 C 0.13663 -0.43356 0.14045 -0.4331 0.14357 -0.43518 C 0.15573 -0.44328 0.14375 -0.44097 0.15816 -0.44583 C 0.18003 -0.45301 0.20225 -0.45949 0.2243 -0.46527 C 0.22639 -0.46574 0.22864 -0.4669 0.23073 -0.46736 C 0.23403 -0.46828 0.23715 -0.46875 0.24045 -0.46944 C 0.24635 -0.47083 0.25816 -0.47384 0.25816 -0.47384 C 0.28611 -0.47315 0.31406 -0.47361 0.34201 -0.47176 C 0.34635 -0.47152 0.35486 -0.46736 0.35486 -0.46736 C 0.3559 -0.46527 0.35625 -0.46134 0.35816 -0.46088 C 0.3618 -0.45972 0.36944 -0.46319 0.36944 -0.46319 " pathEditMode="relative" ptsTypes="fffffffffffffffffffffffffff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945 -0.46296 C 0.36997 -0.47801 0.37014 -0.49306 0.37101 -0.5081 C 0.37222 -0.53125 0.38316 -0.54954 0.39202 -0.56852 C 0.39531 -0.57569 0.40208 -0.58773 0.4066 -0.59421 C 0.40972 -0.59861 0.41615 -0.60718 0.41615 -0.60718 C 0.41893 -0.61713 0.41649 -0.61412 0.42743 -0.61782 C 0.44375 -0.62338 0.46059 -0.6294 0.47743 -0.63079 C 0.49254 -0.63194 0.50747 -0.63218 0.52257 -0.63287 C 0.54149 -0.63819 0.5566 -0.63819 0.57743 -0.63935 C 0.6033 -0.63866 0.62917 -0.63958 0.65486 -0.63727 C 0.66563 -0.63634 0.69549 -0.62014 0.7066 -0.61574 C 0.71528 -0.60856 0.72552 -0.60764 0.73403 -0.60069 C 0.74653 -0.59051 0.7599 -0.58403 0.77257 -0.57477 C 0.7849 -0.56597 0.77691 -0.57153 0.78872 -0.55972 C 0.79236 -0.55602 0.8 -0.54907 0.8 -0.54907 C 0.80104 -0.54699 0.80191 -0.54421 0.8033 -0.54259 C 0.80677 -0.53843 0.81458 -0.53194 0.81458 -0.53194 C 0.81736 -0.52037 0.82292 -0.51181 0.82587 -0.49954 C 0.82518 -0.49097 0.82691 -0.48032 0.82257 -0.47384 C 0.81528 -0.4625 0.80452 -0.45463 0.79688 -0.44375 C 0.77795 -0.4169 0.76163 -0.38727 0.73715 -0.36852 C 0.72865 -0.35301 0.7158 -0.34398 0.7066 -0.32963 C 0.69028 -0.30394 0.68768 -0.28171 0.66458 -0.26088 C 0.66302 -0.25741 0.65469 -0.23565 0.65174 -0.23079 C 0.64028 -0.21204 0.65261 -0.23565 0.64358 -0.21782 C 0.64306 -0.21574 0.64288 -0.21343 0.64202 -0.21134 C 0.64011 -0.20694 0.63559 -0.19861 0.63559 -0.19861 C 0.63333 -0.18542 0.62934 -0.17315 0.62743 -0.15972 C 0.62639 -0.15255 0.62431 -0.13819 0.62431 -0.13819 C 0.62379 -0.12685 0.62205 -0.11528 0.62257 -0.10394 C 0.62361 -0.08194 0.63143 -0.05903 0.63872 -0.03935 C 0.64149 -0.03171 0.63993 -0.02639 0.64688 -0.02014 C 0.6566 -0.01134 0.66458 -0.0088 0.67587 -0.00486 C 0.70799 -0.00648 0.74045 -0.00926 0.77257 -0.00926 " pathEditMode="relative" ptsTypes="fffffffffffffffffffffffffffffffff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0.03148 L 0.12986 0.0314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7257 -0.00925 C 0.77327 -0.02569 0.77535 -0.04212 0.77587 -0.05879 C 0.77674 -0.08518 0.77605 -0.1118 0.77743 -0.13819 C 0.7783 -0.15439 0.78681 -0.16736 0.79358 -0.17916 C 0.8007 -0.19166 0.80678 -0.20601 0.81459 -0.21782 C 0.81928 -0.225 0.82483 -0.23171 0.829 -0.23935 C 0.83889 -0.2574 0.84862 -0.28263 0.86615 -0.28888 C 0.87431 -0.29699 0.8823 -0.303 0.89202 -0.30601 C 0.90296 -0.31342 0.91528 -0.31435 0.92743 -0.31666 C 0.93143 -0.31643 0.95417 -0.31574 0.96285 -0.3125 C 0.98178 -0.30555 1.00018 -0.2949 1.01945 -0.28888 C 1.03039 -0.27847 1.01632 -0.2905 1.0323 -0.2824 C 1.03681 -0.28009 1.04063 -0.27592 1.04514 -0.27384 C 1.05105 -0.27106 1.05886 -0.26898 1.06459 -0.26504 C 1.07066 -0.26111 1.07535 -0.25324 1.08073 -0.24791 C 1.08282 -0.24212 1.08455 -0.23611 1.08716 -0.23078 C 1.08924 -0.22638 1.09358 -0.21782 1.09358 -0.21782 C 1.09653 -0.20578 1.09862 -0.19328 1.10157 -0.18125 C 1.10209 -0.16018 1.09636 -0.10856 1.10973 -0.0824 C 1.11389 -0.06481 1.11945 -0.06203 1.1323 -0.05879 C 1.15434 -0.04375 1.18438 -0.04583 1.20816 -0.04583 " pathEditMode="relative" ptsTypes="ffffffffffffffffffffA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86 0.03148 C 0.12882 0.02709 0.12795 0.02269 0.12656 0.01852 C 0.12587 0.01621 0.1243 0.01435 0.12344 0.01204 C 0.12014 0.00232 0.11996 -0.00694 0.11528 -0.01574 C 0.11163 -0.04143 0.1092 -0.04375 0.11371 -0.08032 C 0.11458 -0.08657 0.11805 -0.09166 0.12014 -0.09745 C 0.12569 -0.11204 0.12795 -0.11921 0.13628 -0.13194 C 0.1375 -0.13403 0.13802 -0.1368 0.13958 -0.13842 C 0.14392 -0.14329 0.15069 -0.14583 0.15573 -0.14907 C 0.16007 -0.15185 0.16424 -0.15486 0.16858 -0.15787 C 0.17083 -0.15949 0.18368 -0.1618 0.18472 -0.16204 C 0.20139 -0.16643 0.21858 -0.17014 0.23472 -0.17708 C 0.27031 -0.17546 0.29705 -0.17106 0.33142 -0.16412 C 0.35538 -0.15393 0.37899 -0.1493 0.40399 -0.14699 C 0.40885 -0.14491 0.41406 -0.14352 0.41858 -0.14051 C 0.42465 -0.13657 0.42934 -0.1287 0.43472 -0.12338 C 0.43837 -0.11597 0.44236 -0.10903 0.44601 -0.10185 C 0.44826 -0.09282 0.44913 -0.08472 0.45243 -0.07616 C 0.45312 -0.04884 0.44878 -0.01991 0.45573 0.00579 C 0.46528 0.04121 0.49427 0.05671 0.52014 0.06158 C 0.52795 0.06482 0.52934 0.06621 0.53785 0.06366 C 0.54601 0.04769 0.53455 0.06736 0.54913 0.05301 C 0.55121 0.05093 0.55226 0.04699 0.55399 0.04445 C 0.55712 0.03982 0.56111 0.03658 0.56371 0.03148 C 0.5658 0.02709 0.57014 0.01852 0.57014 0.01852 C 0.57066 0.01574 0.57222 0.01296 0.57187 0.00996 C 0.57153 0.00741 0.56979 0.00556 0.56858 0.00347 C 0.56337 -0.00532 0.55781 -0.01366 0.55243 -0.02222 C 0.54219 -0.03866 0.53142 -0.05509 0.52344 -0.07384 C 0.51719 -0.08842 0.5118 -0.10509 0.49913 -0.11041 C 0.48941 -0.11967 0.47726 -0.12361 0.46701 -0.13194 C 0.45469 -0.1419 0.44271 -0.1537 0.42986 -0.16204 C 0.41215 -0.18565 0.3658 -0.18055 0.34757 -0.18148 C 0.33368 -0.1875 0.34114 -0.18449 0.325 -0.19004 C 0.32274 -0.19074 0.32083 -0.19329 0.31858 -0.19421 C 0.30104 -0.20208 0.28351 -0.20972 0.26528 -0.21366 C 0.23455 -0.22916 0.27205 -0.21204 0.23628 -0.22222 C 0.23229 -0.22338 0.22882 -0.22708 0.225 -0.2287 C 0.22014 -0.2331 0.21545 -0.23518 0.21059 -0.23958 C 0.20955 -0.24236 0.20781 -0.24491 0.20729 -0.24815 C 0.20625 -0.2544 0.20885 -0.2625 0.20573 -0.26736 C 0.20104 -0.27454 0.19236 -0.275 0.18628 -0.28032 C 0.1684 -0.29653 0.19583 -0.27106 0.17656 -0.2912 C 0.17361 -0.29444 0.17014 -0.29699 0.16701 -0.29977 C 0.1625 -0.3037 0.15399 -0.3125 0.15399 -0.3125 C 0.14045 -0.34051 0.15729 -0.375 0.16858 -0.39861 C 0.17691 -0.4162 0.16892 -0.40764 0.1783 -0.41574 C 0.18177 -0.42986 0.18924 -0.44352 0.19913 -0.45023 C 0.20781 -0.46551 0.21719 -0.47083 0.22986 -0.47824 C 0.24184 -0.48518 0.24514 -0.4919 0.25885 -0.49537 C 0.27066 -0.49444 0.28021 -0.49491 0.29114 -0.4912 C 0.29826 -0.48866 0.30521 -0.48356 0.31215 -0.48032 C 0.31823 -0.47754 0.32708 -0.48032 0.33142 -0.47384 " pathEditMode="relative" ptsTypes="ffffffffffffffffffffffffffffffffffffffffffffffffffff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7390" r="60434" b="10798"/>
          <a:stretch>
            <a:fillRect/>
          </a:stretch>
        </p:blipFill>
        <p:spPr bwMode="auto">
          <a:xfrm>
            <a:off x="1763688" y="637253"/>
            <a:ext cx="1872208" cy="7200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77390" r="44937" b="11782"/>
          <a:stretch>
            <a:fillRect/>
          </a:stretch>
        </p:blipFill>
        <p:spPr bwMode="auto">
          <a:xfrm>
            <a:off x="3203848" y="2797493"/>
            <a:ext cx="1872208" cy="66007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7277" t="77390" r="28334" b="10798"/>
          <a:stretch>
            <a:fillRect/>
          </a:stretch>
        </p:blipFill>
        <p:spPr bwMode="auto">
          <a:xfrm>
            <a:off x="6588224" y="4537687"/>
            <a:ext cx="1872208" cy="7200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2340768" y="217208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56792" y="577248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3.33333E-6 L 0.29531 -0.0004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531 -0.00046 C 0.29792 -0.01018 0.2967 -0.02152 0.30017 -0.03055 C 0.30729 -0.04976 0.32726 -0.05995 0.33889 -0.07384 C 0.33889 -0.07384 0.35104 -0.08981 0.35347 -0.09305 C 0.3592 -0.10069 0.36892 -0.10462 0.37604 -0.1081 C 0.39184 -0.11597 0.40799 -0.12615 0.42448 -0.13171 C 0.44705 -0.13935 0.42344 -0.12916 0.44062 -0.13634 C 0.46007 -0.14398 0.47864 -0.15231 0.49861 -0.1574 C 0.50729 -0.15671 0.51597 -0.15671 0.5243 -0.15532 C 0.53802 -0.15324 0.55 -0.14351 0.56319 -0.14027 C 0.5776 -0.13703 0.59114 -0.13379 0.60503 -0.12731 C 0.6066 -0.12523 0.60781 -0.12222 0.60989 -0.12083 C 0.61285 -0.11874 0.61962 -0.11666 0.61962 -0.11666 C 0.6276 -0.10601 0.63646 -0.10462 0.64705 -0.10161 C 0.65382 -0.09699 0.66076 -0.09398 0.66788 -0.09097 C 0.67118 -0.08958 0.6776 -0.08657 0.6776 -0.08657 C 0.68542 -0.07962 0.68941 -0.07036 0.69219 -0.05856 C 0.69271 -0.0537 0.69305 -0.04884 0.69375 -0.04351 C 0.69479 -0.03634 0.69705 -0.02222 0.69705 -0.02222 C 0.69757 -0.01481 0.69774 -0.00786 0.69861 -0.00046 C 0.6993 0.00533 0.70191 0.01667 0.70191 0.01667 C 0.70035 0.02315 0.69965 0.0301 0.69705 0.03612 C 0.69514 0.04028 0.69132 0.04283 0.68889 0.04676 C 0.68142 0.05857 0.67726 0.06714 0.66788 0.07686 C 0.66424 0.09167 0.66962 0.07408 0.65989 0.08982 C 0.65885 0.09167 0.65937 0.09445 0.65833 0.0963 C 0.6566 0.09908 0.65399 0.10047 0.65191 0.10278 C 0.64167 0.11459 0.63125 0.12917 0.61788 0.13496 C 0.60625 0.14584 0.62101 0.13311 0.6066 0.14144 C 0.60191 0.14399 0.59809 0.14885 0.59375 0.15209 C 0.58038 0.16158 0.56667 0.17014 0.55347 0.1801 C 0.54635 0.18542 0.54305 0.1919 0.53576 0.19931 C 0.52465 0.21042 0.5092 0.2257 0.49531 0.23172 C 0.49375 0.23288 0.49236 0.23519 0.49062 0.23589 C 0.4875 0.23797 0.4809 0.24028 0.4809 0.24028 C 0.43385 0.28172 0.4566 0.29908 0.4566 0.40602 " pathEditMode="relative" ptsTypes="fffffffff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1.11111E-6 L 0.27552 0.00023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6 0.40603 C 0.46059 0.3838 0.47066 0.36806 0.48247 0.35209 C 0.49063 0.34121 0.48386 0.34607 0.49202 0.33704 C 0.50729 0.32015 0.52205 0.30209 0.53889 0.28774 C 0.54427 0.27663 0.554 0.27084 0.56302 0.26621 C 0.57847 0.24561 0.61163 0.2463 0.63073 0.24468 C 0.71875 0.24607 0.72865 0.24283 0.78559 0.25325 C 0.79653 0.25788 0.78316 0.25209 0.80018 0.25973 C 0.80174 0.26042 0.80504 0.26181 0.80504 0.26181 C 0.80868 0.26505 0.81285 0.26714 0.81632 0.27038 C 0.81823 0.27223 0.81945 0.27501 0.82118 0.27686 C 0.82413 0.2801 0.83073 0.28542 0.83073 0.28542 C 0.83229 0.29098 0.83594 0.29515 0.83733 0.3007 C 0.83906 0.30742 0.83906 0.31505 0.84045 0.322 C 0.84462 0.3426 0.85156 0.36158 0.85504 0.38242 C 0.85382 0.40464 0.85608 0.42269 0.84688 0.44029 C 0.84358 0.45325 0.83889 0.45765 0.83247 0.46621 C 0.82483 0.4764 0.81823 0.48959 0.80816 0.4963 C 0.7974 0.50348 0.78577 0.50811 0.77431 0.51343 C 0.75365 0.52316 0.73403 0.5345 0.71302 0.54353 C 0.71077 0.54445 0.70886 0.54654 0.7066 0.54792 C 0.704 0.54954 0.70139 0.55093 0.69861 0.55209 C 0.68264 0.55857 0.67761 0.56204 0.66476 0.57593 C 0.66059 0.58056 0.65486 0.58288 0.65174 0.58867 C 0.64306 0.6051 0.63594 0.62038 0.62917 0.6382 C 0.62587 0.66112 0.6224 0.66482 0.60504 0.67038 C 0.58681 0.68265 0.59167 0.67408 0.58559 0.68982 C 0.58733 0.71251 0.58959 0.73681 0.60504 0.75001 C 0.61181 0.7639 0.62396 0.76783 0.63559 0.77154 C 0.6375 0.7713 0.65712 0.76922 0.66146 0.76737 C 0.67327 0.76228 0.67882 0.75742 0.69045 0.75441 C 0.72379 0.73149 0.76927 0.73797 0.8033 0.73704 C 0.81667 0.73473 0.82674 0.73079 0.84045 0.73079 " pathEditMode="relative" ptsTypes="ffffffffffffffffffffffffffffffff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52 0.00023 C 0.27657 -0.01319 0.27674 -0.03426 0.28195 -0.04699 C 0.28386 -0.05162 0.28698 -0.05509 0.28837 -0.05995 C 0.29063 -0.06852 0.28855 -0.06574 0.29497 -0.06852 C 0.30191 -0.07824 0.30903 -0.0868 0.31754 -0.09421 C 0.32917 -0.1044 0.36129 -0.1044 0.37066 -0.10509 C 0.37657 -0.10764 0.38247 -0.10879 0.38837 -0.11157 C 0.42309 -0.11042 0.4474 -0.11018 0.47882 -0.10509 C 0.51546 -0.1081 0.55035 -0.12106 0.58681 -0.12454 C 0.61181 -0.12986 0.63629 -0.12338 0.66094 -0.11805 C 0.6658 -0.11574 0.67101 -0.1125 0.67552 -0.10926 C 0.679 -0.10671 0.68525 -0.10069 0.68525 -0.10069 C 0.68577 -0.09861 0.68612 -0.09629 0.68681 -0.09421 C 0.68768 -0.0919 0.68941 -0.09028 0.69011 -0.08796 C 0.69167 -0.08241 0.69323 -0.0706 0.69323 -0.0706 C 0.69271 -0.05833 0.69375 -0.04583 0.69167 -0.03403 C 0.69098 -0.02963 0.68716 -0.02708 0.68525 -0.02338 C 0.68351 -0.01991 0.68177 -0.0162 0.68039 -0.0125 C 0.67969 -0.01065 0.67969 -0.0081 0.67882 -0.00625 C 0.67362 0.00463 0.66632 0.01343 0.66094 0.02408 C 0.65886 0.03264 0.65591 0.03403 0.64966 0.03681 C 0.64098 0.04884 0.62188 0.05509 0.60938 0.05833 C 0.60174 0.06528 0.60643 0.06181 0.59497 0.0669 C 0.58837 0.06991 0.58403 0.07523 0.57709 0.07778 C 0.56719 0.08611 0.56459 0.10023 0.55625 0.10996 C 0.5408 0.12801 0.52014 0.1382 0.50296 0.15301 C 0.49844 0.15695 0.49306 0.15996 0.48993 0.16597 C 0.48907 0.16806 0.4882 0.1706 0.48664 0.17246 C 0.47882 0.18287 0.454 0.20208 0.44323 0.20671 C 0.43646 0.22083 0.42362 0.22778 0.4158 0.24329 C 0.4125 0.25695 0.40868 0.27037 0.40625 0.28426 C 0.4073 0.30556 0.40764 0.31921 0.41268 0.33796 C 0.4132 0.34954 0.41302 0.36111 0.41424 0.37246 C 0.41476 0.37685 0.41754 0.38519 0.41754 0.38519 C 0.41858 0.39861 0.42223 0.41273 0.42223 0.42616 " pathEditMode="relative" ptsTypes="ffffffffffffffffffffffffffffffffffA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045 0.73079 C 0.84097 0.70348 0.84114 0.67639 0.84201 0.64908 C 0.84271 0.63056 0.84583 0.60695 0.85017 0.58889 C 0.85225 0.58056 0.86215 0.57223 0.86788 0.56968 C 0.87916 0.55463 0.8684 0.56667 0.89687 0.55672 C 0.90781 0.55301 0.91823 0.54537 0.92916 0.54167 C 0.96475 0.52963 1.0059 0.52871 1.04201 0.52662 C 1.10642 0.52871 1.09132 0.52709 1.13073 0.53727 C 1.13958 0.54329 1.14687 0.55116 1.15659 0.55463 C 1.16909 0.57593 1.16441 0.56713 1.17118 0.58033 C 1.17291 0.5875 1.17378 0.59491 1.17604 0.60186 C 1.18003 0.61436 1.17864 0.60232 1.18073 0.61482 C 1.18455 0.63727 1.18958 0.65857 1.20017 0.67709 C 1.20364 0.69144 1.19878 0.67616 1.20659 0.68797 C 1.21059 0.69399 1.21406 0.70093 1.21788 0.70718 C 1.22135 0.71274 1.2276 0.72454 1.2276 0.72454 C 1.23125 0.73889 1.23472 0.74954 1.24375 0.7588 C 1.25243 0.77686 1.26788 0.78403 1.28073 0.79537 C 1.30069 0.79329 1.30191 0.79051 1.31788 0.78473 C 1.33142 0.77987 1.34618 0.77801 1.35989 0.77385 C 1.36545 0.77223 1.38646 0.76412 1.39531 0.7632 C 1.41406 0.76135 1.45173 0.7588 1.45173 0.7588 C 1.46684 0.75556 1.48159 0.75463 1.49687 0.75463 " pathEditMode="relative" ptsTypes="ffffffffffffffffffffffA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81 0.40671 C 0.44618 0.38241 0.45486 0.35903 0.46597 0.33588 C 0.46997 0.32754 0.47257 0.31759 0.47726 0.30995 C 0.48403 0.29884 0.47934 0.30741 0.48681 0.2993 C 0.49722 0.28796 0.50729 0.27616 0.51754 0.26481 C 0.53368 0.24676 0.55278 0.22523 0.57396 0.21967 C 0.58264 0.21366 0.59184 0.21157 0.60139 0.20903 C 0.62934 0.19375 0.66007 0.18958 0.69011 0.18518 C 0.70243 0.18588 0.71493 0.18634 0.72726 0.1875 C 0.73959 0.18866 0.76424 0.19166 0.76424 0.19166 C 0.77778 0.19745 0.79219 0.20116 0.80625 0.20463 C 0.81858 0.21574 0.80209 0.20208 0.8191 0.21111 C 0.8224 0.21296 0.83073 0.2206 0.83368 0.22407 C 0.83698 0.22801 0.84323 0.2368 0.84323 0.2368 C 0.84531 0.24467 0.84792 0.25139 0.85139 0.25833 C 0.85399 0.26875 0.85625 0.27754 0.85781 0.28842 C 0.85712 0.30278 0.85955 0.31852 0.85469 0.33148 C 0.84913 0.34629 0.83872 0.35903 0.83038 0.37014 C 0.82604 0.37592 0.8217 0.38217 0.8191 0.38958 C 0.81806 0.39236 0.81736 0.3956 0.81597 0.39815 C 0.81406 0.40139 0.81146 0.4037 0.80938 0.40671 C 0.80764 0.40926 0.80608 0.41227 0.80469 0.41528 C 0.80347 0.41805 0.80295 0.42153 0.80139 0.42407 C 0.79965 0.42685 0.79688 0.42778 0.79497 0.43032 C 0.79149 0.43495 0.78854 0.44051 0.78524 0.44537 C 0.76979 0.46875 0.78924 0.4419 0.77066 0.47338 C 0.76788 0.47824 0.76389 0.48148 0.76111 0.48634 C 0.75643 0.49444 0.74809 0.51203 0.74809 0.51203 C 0.74236 0.54467 0.72084 0.53935 0.69983 0.54236 C 0.64827 0.56041 0.70868 0.54028 0.6691 0.55092 C 0.65851 0.5537 0.64913 0.55926 0.63854 0.56157 C 0.63038 0.5669 0.61997 0.56805 0.61268 0.57453 C 0.60261 0.58356 0.59462 0.59444 0.58524 0.60463 C 0.57518 0.63078 0.58854 0.59907 0.57726 0.61759 C 0.57292 0.62453 0.57101 0.63217 0.56597 0.63912 C 0.56545 0.6412 0.56511 0.64352 0.56424 0.64537 C 0.56285 0.64861 0.56059 0.65092 0.55938 0.65416 C 0.55781 0.6581 0.55625 0.6669 0.55625 0.6669 C 0.55695 0.67708 0.55399 0.68981 0.55938 0.69699 C 0.57361 0.71551 0.62379 0.70972 0.62882 0.70995 C 0.6342 0.71366 0.63924 0.71828 0.64497 0.72083 C 0.64827 0.72222 0.65469 0.725 0.65469 0.725 C 0.66459 0.73426 0.67726 0.7331 0.68854 0.73796 C 0.70365 0.73727 0.71858 0.73727 0.73368 0.73588 C 0.74167 0.73518 0.74809 0.7294 0.75625 0.7294 " pathEditMode="relative" ptsTypes="ffffffffffffffffffffffffffffffffffffffffffff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pic.rutube.ru/video/f2/f8/f2f82dfcc4952719177cecdf55724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339" cy="5715000"/>
          </a:xfrm>
          <a:prstGeom prst="rect">
            <a:avLst/>
          </a:prstGeom>
          <a:noFill/>
        </p:spPr>
      </p:pic>
      <p:pic>
        <p:nvPicPr>
          <p:cNvPr id="1026" name="Picture 2" descr="https://i.gifer.com/4M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45232"/>
            <a:ext cx="9144000" cy="66602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media1.tenor.com/images/7be51bf19aafe5d0244c441faa3104cd/tenor.gif?itemid=1499581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i.gifer.com/1GcW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m4v8q4z2.stackpathcdn.com/wp-content/uploads/2017/02/tres-click-gesundheit-herz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468544" cy="5850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19313" r="60434" b="69859"/>
          <a:stretch>
            <a:fillRect/>
          </a:stretch>
        </p:blipFill>
        <p:spPr bwMode="auto">
          <a:xfrm>
            <a:off x="539552" y="3337554"/>
            <a:ext cx="2291164" cy="84009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913" t="18329" r="27752" b="69859"/>
          <a:stretch>
            <a:fillRect/>
          </a:stretch>
        </p:blipFill>
        <p:spPr bwMode="auto">
          <a:xfrm>
            <a:off x="6516231" y="1400195"/>
            <a:ext cx="2400267" cy="8572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40946" t="18329" r="44111" b="69859"/>
          <a:stretch>
            <a:fillRect/>
          </a:stretch>
        </p:blipFill>
        <p:spPr bwMode="auto">
          <a:xfrm>
            <a:off x="3707904" y="2257434"/>
            <a:ext cx="2304256" cy="84009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116632" y="2797502"/>
            <a:ext cx="1728192" cy="1440161"/>
          </a:xfrm>
          <a:prstGeom prst="rect">
            <a:avLst/>
          </a:prstGeom>
          <a:noFill/>
        </p:spPr>
      </p:pic>
      <p:pic>
        <p:nvPicPr>
          <p:cNvPr id="4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76672" y="3397568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C 0.00191 -0.02268 0.00313 -0.03889 0.01788 -0.05162 C 0.02014 -0.07314 0.02031 -0.07801 0.02431 -0.09467 C 0.02431 -0.09583 0.02552 -0.13935 0.03073 -0.14629 C 0.03802 -0.15602 0.04688 -0.16041 0.0566 -0.16342 C 0.06927 -0.17222 0.0842 -0.17245 0.09688 -0.18078 C 0.10608 -0.1868 0.11493 -0.19444 0.12431 -0.2 C 0.12899 -0.20277 0.13993 -0.2037 0.14358 -0.20439 C 0.16962 -0.21551 0.2 -0.20277 0.22587 -0.19352 C 0.24653 -0.19652 0.25886 -0.19745 0.28073 -0.19583 C 0.29063 -0.19097 0.29983 -0.18333 0.30972 -0.17847 C 0.31684 -0.16921 0.32622 -0.16713 0.33403 -0.15926 C 0.34583 -0.14768 0.35556 -0.1331 0.36788 -0.12268 C 0.36962 -0.11574 0.37587 -0.10324 0.37587 -0.10324 C 0.375 -0.08194 0.37222 -0.0324 0.37587 -0.01296 C 0.37604 -0.0118 0.39462 -0.00856 0.39688 -0.00856 " pathEditMode="relative" ptsTypes="fffffffffffffff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167 -0.10069 C 0.39358 -0.13426 0.38976 -0.16967 0.39809 -0.20162 C 0.39983 -0.2162 0.40434 -0.22268 0.40608 -0.23611 C 0.40712 -0.24329 0.40764 -0.25741 0.41094 -0.26412 C 0.41215 -0.26666 0.41441 -0.26805 0.4158 -0.2706 C 0.42205 -0.28217 0.41528 -0.27754 0.42378 -0.28125 C 0.42934 -0.28634 0.4342 -0.29143 0.43993 -0.29629 C 0.44375 -0.29977 0.4474 -0.3037 0.45121 -0.30717 C 0.45278 -0.30856 0.45608 -0.31134 0.45608 -0.31111 C 0.46094 -0.31991 0.46771 -0.34051 0.47708 -0.34352 C 0.50903 -0.35347 0.54323 -0.35694 0.57552 -0.35856 C 0.59201 -0.3625 0.60885 -0.36528 0.62552 -0.36736 C 0.64375 -0.3662 0.6625 -0.36805 0.68038 -0.36296 C 0.68316 -0.36227 0.68559 -0.35949 0.68837 -0.35856 C 0.69201 -0.35741 0.69583 -0.35717 0.69965 -0.35648 C 0.71424 -0.35023 0.70451 -0.3544 0.7191 -0.34791 C 0.72066 -0.34722 0.72378 -0.34583 0.72378 -0.3456 C 0.72535 -0.34444 0.72691 -0.34259 0.72865 -0.34143 C 0.73021 -0.34051 0.73229 -0.34097 0.73351 -0.33935 C 0.74097 -0.3294 0.74184 -0.31574 0.74809 -0.30486 C 0.75174 -0.28958 0.7493 -0.2956 0.75451 -0.28565 C 0.75833 -0.2706 0.75677 -0.27708 0.75937 -0.2662 C 0.7599 -0.25555 0.75972 -0.24467 0.76094 -0.23403 C 0.76146 -0.2294 0.76319 -0.22546 0.76424 -0.22106 C 0.7691 -0.20069 0.77309 -0.18264 0.78524 -0.16736 " pathEditMode="relative" rAng="0" ptsTypes="ffffffffffffffffffffffffA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" y="-13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C 0.00434 -0.00833 0.00556 -0.01736 0.00972 -0.0257 C 0.01372 -0.04769 0.01927 -0.05833 0.03385 -0.07083 C 0.03698 -0.08357 0.05295 -0.09769 0.06129 -0.10741 C 0.07222 -0.12014 0.08247 -0.13426 0.09514 -0.14398 C 0.10764 -0.15347 0.13698 -0.15903 0.15156 -0.16111 C 0.17066 -0.16806 0.18906 -0.15833 0.20799 -0.15695 C 0.22413 -0.15579 0.24028 -0.15533 0.25642 -0.15463 C 0.26788 -0.15162 0.26198 -0.15371 0.27413 -0.14838 C 0.27743 -0.14699 0.28385 -0.14398 0.28385 -0.14398 C 0.29254 -0.13611 0.30434 -0.13519 0.31458 -0.13333 C 0.31997 -0.13079 0.32465 -0.12546 0.32899 -0.12037 C 0.33247 -0.11644 0.33872 -0.10741 0.33872 -0.10741 C 0.3408 -0.09908 0.34479 -0.09746 0.34844 -0.09028 C 0.35122 -0.07894 0.35816 -0.06759 0.36285 -0.05787 C 0.36424 -0.05509 0.37101 -0.04699 0.37101 -0.04514 " pathEditMode="relative" ptsTypes="fffffffffffffff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524 -0.16736 C 0.78316 -0.18125 0.78004 -0.19653 0.77396 -0.20833 C 0.77066 -0.22662 0.76754 -0.24884 0.75938 -0.26412 C 0.75382 -0.30208 0.75955 -0.3412 0.75139 -0.37824 C 0.74827 -0.40856 0.74531 -0.42754 0.74983 -0.46203 C 0.75035 -0.46551 0.75399 -0.46643 0.75625 -0.46852 C 0.76702 -0.47847 0.77465 -0.48495 0.78681 -0.49004 C 0.79792 -0.5 0.78403 -0.48866 0.80469 -0.49861 C 0.80643 -0.49953 0.80764 -0.50185 0.80938 -0.50301 C 0.81476 -0.50671 0.82136 -0.50903 0.82726 -0.51157 C 0.83993 -0.52268 0.82014 -0.50625 0.84497 -0.52014 C 0.86875 -0.53356 0.83594 -0.52153 0.85781 -0.5287 C 0.86893 -0.53866 0.87813 -0.5419 0.89167 -0.54375 C 0.92292 -0.5544 0.90018 -0.54791 0.96111 -0.55023 C 0.96424 -0.55092 0.96754 -0.55139 0.97066 -0.55231 C 0.975 -0.55347 0.98368 -0.55671 0.98368 -0.55671 C 1.03229 -0.54768 1.08507 -0.55324 1.13368 -0.55463 C 1.17136 -0.56273 1.20886 -0.55671 1.24653 -0.55671 " pathEditMode="relative" ptsTypes="fffffffffffffffffA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31125" r="44384" b="56078"/>
          <a:stretch>
            <a:fillRect/>
          </a:stretch>
        </p:blipFill>
        <p:spPr bwMode="auto">
          <a:xfrm>
            <a:off x="3779912" y="2137422"/>
            <a:ext cx="1944216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450" t="31125" r="60161" b="56078"/>
          <a:stretch>
            <a:fillRect/>
          </a:stretch>
        </p:blipFill>
        <p:spPr bwMode="auto">
          <a:xfrm>
            <a:off x="6588224" y="517242"/>
            <a:ext cx="1872208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7276" t="31125" r="28335" b="56078"/>
          <a:stretch>
            <a:fillRect/>
          </a:stretch>
        </p:blipFill>
        <p:spPr bwMode="auto">
          <a:xfrm>
            <a:off x="899592" y="3877613"/>
            <a:ext cx="1872208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604448" y="577254"/>
            <a:ext cx="1800200" cy="727881"/>
          </a:xfrm>
          <a:prstGeom prst="rect">
            <a:avLst/>
          </a:prstGeom>
          <a:noFill/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384" y="0"/>
            <a:ext cx="1728192" cy="1440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C -0.00243 -0.01296 -0.00086 -0.00579 -0.00486 -0.02153 C -0.00607 -0.02639 -0.0092 -0.03009 -0.01128 -0.03426 C -0.01579 -0.04329 -0.02048 -0.05255 -0.02413 -0.06227 C -0.02569 -0.06667 -0.02638 -0.07384 -0.02899 -0.07732 C -0.03177 -0.08102 -0.03871 -0.08588 -0.03871 -0.08588 C -0.0427 -0.09421 -0.04947 -0.09745 -0.05642 -0.10093 C -0.06822 -0.10671 -0.08003 -0.11065 -0.09184 -0.11597 C -0.09878 -0.11528 -0.1059 -0.11505 -0.11284 -0.11389 C -0.1151 -0.11366 -0.11701 -0.11227 -0.11927 -0.11181 C -0.12899 -0.10995 -0.14843 -0.10741 -0.14843 -0.10741 C -0.17882 -0.11505 -0.17534 -0.11597 -0.21284 -0.11389 C -0.23715 -0.10949 -0.26059 -0.10023 -0.28385 -0.09028 C -0.30138 -0.07431 -0.30312 -0.04838 -0.30972 -0.02361 C -0.30763 0.00833 -0.30329 0.02778 -0.29027 0.05393 C -0.28697 0.06065 -0.28697 0.0713 -0.28229 0.07755 C -0.27378 0.08889 -0.27066 0.08542 -0.26284 0.10116 C -0.26076 0.10555 -0.25642 0.11412 -0.25642 0.11412 C -0.25173 0.1338 -0.24531 0.15162 -0.23871 0.16991 C -0.23437 0.18194 -0.24062 0.17083 -0.23385 0.18287 C -0.23177 0.18657 -0.22934 0.18981 -0.22743 0.19352 C -0.22291 0.20208 -0.21458 0.21944 -0.21458 0.21944 C -0.21302 0.22755 -0.21007 0.23333 -0.20798 0.24097 C -0.20937 0.25463 -0.20642 0.25764 -0.21458 0.2625 C -0.2177 0.26435 -0.221 0.26528 -0.22413 0.26667 C -0.22743 0.26805 -0.23385 0.27106 -0.23385 0.27106 C -0.24062 0.28426 -0.25034 0.28032 -0.26128 0.28403 C -0.26458 0.28518 -0.271 0.28819 -0.271 0.28819 " pathEditMode="relative" ptsTypes="fffffffffffffffffffffffffff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101 0.28843 C -0.27934 0.28681 -0.28559 0.28473 -0.29357 0.28195 C -0.29514 0.28056 -0.2967 0.27871 -0.29844 0.27778 C -0.30156 0.27593 -0.30816 0.27338 -0.30816 0.27338 C -0.31493 0.26713 -0.31892 0.26667 -0.32743 0.26482 C -0.33472 0.2581 -0.34062 0.24954 -0.34687 0.24121 C -0.36771 0.21343 -0.34601 0.23403 -0.35972 0.22176 C -0.36232 0.21065 -0.36927 0.21181 -0.37587 0.20463 C -0.3809 0.19931 -0.38559 0.19329 -0.39028 0.18727 C -0.39166 0.18542 -0.39201 0.18241 -0.39357 0.18102 C -0.39687 0.17824 -0.40121 0.17824 -0.40486 0.17662 C -0.41041 0.17153 -0.41458 0.17014 -0.42101 0.16806 C -0.4342 0.15903 -0.44913 0.15533 -0.46302 0.14861 C -0.49739 0.15371 -0.53698 0.14584 -0.57101 0.14445 C -0.60226 0.1331 -0.62239 0.15648 -0.65 0.16366 C -0.65798 0.16922 -0.66597 0.16806 -0.6743 0.17223 C -0.67708 0.17361 -0.67969 0.17477 -0.68229 0.17662 C -0.68576 0.17917 -0.69201 0.18519 -0.69201 0.18519 C -0.70243 0.20695 -0.69635 0.23704 -0.69514 0.26042 C -0.69462 0.26968 -0.68976 0.27616 -0.68715 0.28426 C -0.68055 0.30533 -0.67396 0.32639 -0.66614 0.34653 C -0.66423 0.35903 -0.66059 0.36528 -0.65642 0.37662 C -0.65017 0.39329 -0.64166 0.41366 -0.62743 0.41968 C -0.6191 0.42801 -0.61041 0.43449 -0.60156 0.44121 C -0.59826 0.44375 -0.59201 0.44977 -0.59201 0.44977 C -0.5875 0.46644 -0.59392 0.44653 -0.58559 0.46042 C -0.58125 0.46783 -0.58073 0.47801 -0.57743 0.48635 C -0.57448 0.49375 -0.56962 0.5 -0.56771 0.50787 C -0.56597 0.51482 -0.55972 0.52709 -0.55972 0.52709 C -0.55642 0.54005 -0.55208 0.55996 -0.56458 0.56598 C -0.57552 0.58519 -0.56979 0.57917 -0.57899 0.58727 C -0.58194 0.59861 -0.57934 0.59236 -0.59028 0.60232 C -0.59184 0.60371 -0.59357 0.60533 -0.59514 0.60672 C -0.5967 0.6081 -0.6 0.61111 -0.6 0.61111 " pathEditMode="relative" ptsTypes="fffffffffffffffffffffffffffffffffA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C -0.01285 -0.01019 -0.02604 -0.03032 -0.03716 -0.04282 C -0.03924 -0.04514 -0.04045 -0.04861 -0.04202 -0.05162 C -0.04306 -0.0537 -0.04375 -0.05625 -0.04514 -0.05787 C -0.05764 -0.07269 -0.07292 -0.08333 -0.08716 -0.09445 C -0.09809 -0.10278 -0.10868 -0.11157 -0.11945 -0.12037 C -0.12431 -0.12454 -0.13386 -0.13333 -0.13386 -0.13333 C -0.14167 -0.1331 -0.18663 -0.13449 -0.20816 -0.12894 C -0.21528 -0.12708 -0.22205 -0.12269 -0.22917 -0.12037 C -0.24184 -0.11157 -0.25591 -0.10903 -0.26945 -0.10324 C -0.27483 -0.09838 -0.27917 -0.09676 -0.28559 -0.09445 C -0.30677 -0.07639 -0.32535 -0.06898 -0.33073 -0.03218 C -0.33195 -0.00995 -0.33837 0.03102 -0.32917 0.04954 C -0.32413 0.05972 -0.31476 0.06505 -0.30643 0.06898 C -0.29358 0.0868 -0.31059 0.06574 -0.29514 0.07755 C -0.2882 0.08287 -0.28334 0.09282 -0.27587 0.09676 C -0.2665 0.10185 -0.25834 0.10856 -0.25 0.1162 C -0.24809 0.11782 -0.24566 0.11736 -0.24358 0.11829 C -0.23837 0.12037 -0.23438 0.12454 -0.22917 0.12685 C -0.21788 0.13843 -0.1941 0.16574 -0.18073 0.17222 C -0.17309 0.18218 -0.17778 0.17685 -0.16615 0.18727 C -0.16233 0.19074 -0.15643 0.2 -0.15643 0.2 C -0.15052 0.21643 -0.15521 0.24907 -0.16302 0.26458 C -0.1632 0.26505 -0.16528 0.27824 -0.16615 0.27963 C -0.17084 0.2875 -0.18299 0.28704 -0.18872 0.28819 C -0.19306 0.28912 -0.20018 0.29259 -0.20486 0.29259 " pathEditMode="relative" ptsTypes="fffffffffffffffffffffffff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 0.61135 C -0.60712 0.60834 -0.60834 0.60325 -0.61285 0.5963 C -0.61737 0.58913 -0.62049 0.58681 -0.62587 0.58126 C -0.63195 0.56876 -0.64046 0.55741 -0.64844 0.547 C -0.65122 0.54329 -0.65799 0.5382 -0.65799 0.5382 C -0.6625 0.52987 -0.66841 0.52362 -0.67414 0.5169 C -0.68421 0.5051 -0.69046 0.49538 -0.7033 0.4889 C -0.70851 0.48172 -0.71528 0.47686 -0.72257 0.47385 C -0.73542 0.46251 -0.74827 0.45209 -0.76285 0.44584 C -0.77205 0.43751 -0.78421 0.42964 -0.79514 0.4264 C -0.80487 0.41621 -0.80869 0.41644 -0.81945 0.41135 C -0.82744 0.41204 -0.83559 0.41228 -0.84358 0.41366 C -0.84896 0.41459 -0.85973 0.41783 -0.85973 0.41783 C -0.87257 0.42663 -0.88889 0.42987 -0.9033 0.43288 C -0.91806 0.44005 -0.929 0.44121 -0.94202 0.4544 C -0.9441 0.45649 -0.94636 0.45857 -0.94844 0.46089 C -0.95018 0.46297 -0.95157 0.46552 -0.9533 0.46737 C -0.95625 0.47061 -0.96285 0.47593 -0.96285 0.47593 C -0.97362 0.50464 -0.96737 0.49515 -0.97744 0.50811 C -0.97987 0.5176 -0.98212 0.5264 -0.98386 0.53612 C -0.98507 0.56042 -0.98716 0.58218 -0.99358 0.60487 C -0.9948 0.60903 -0.99566 0.62547 -1 0.6264 C -1.01112 0.62894 -1.02257 0.62802 -1.03386 0.62871 C -1.07223 0.63982 -1.0941 0.63797 -1.13855 0.63936 C -1.14254 0.63936 -1.20799 0.64028 -1.23386 0.63519 C -1.2415 0.6338 -1.24862 0.6301 -1.25643 0.62871 C -1.25799 0.62802 -1.26129 0.6264 -1.26129 0.6264 " pathEditMode="relative" ptsTypes="ffffffffffffffffffffffffffA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1227" t="44906" r="44384" b="43282"/>
          <a:stretch>
            <a:fillRect/>
          </a:stretch>
        </p:blipFill>
        <p:spPr bwMode="auto">
          <a:xfrm>
            <a:off x="7115788" y="2317442"/>
            <a:ext cx="2028225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624" t="44906" r="60433" b="43282"/>
          <a:stretch>
            <a:fillRect/>
          </a:stretch>
        </p:blipFill>
        <p:spPr bwMode="auto">
          <a:xfrm>
            <a:off x="3419872" y="4117640"/>
            <a:ext cx="1944216" cy="72008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723" t="44906" r="28334" b="43282"/>
          <a:stretch>
            <a:fillRect/>
          </a:stretch>
        </p:blipFill>
        <p:spPr bwMode="auto">
          <a:xfrm>
            <a:off x="3275856" y="577246"/>
            <a:ext cx="2106234" cy="7800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728192" y="3637593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24744" y="4117646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40555 -0.000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555 -0.0007 C 0.4092 -0.01551 0.4118 -0.03079 0.4151 -0.04584 C 0.41545 -0.04746 0.41736 -0.05857 0.4184 -0.06088 C 0.4276 -0.08311 0.42083 -0.06644 0.43125 -0.08033 C 0.43576 -0.08635 0.44028 -0.09491 0.44427 -0.10186 C 0.44531 -0.10626 0.44618 -0.11158 0.44896 -0.11482 C 0.45833 -0.1257 0.47239 -0.13658 0.48455 -0.14051 C 0.48837 -0.14306 0.49184 -0.147 0.49583 -0.14908 C 0.50573 -0.15394 0.51649 -0.15556 0.52639 -0.15996 C 0.55399 -0.15695 0.58107 -0.16019 0.60868 -0.15788 C 0.62587 -0.15163 0.6401 -0.15047 0.65868 -0.14908 C 0.66076 -0.14838 0.66285 -0.14746 0.6651 -0.147 C 0.66996 -0.14607 0.67482 -0.1463 0.67969 -0.14491 C 0.6901 -0.14213 0.69757 -0.1382 0.70868 -0.13635 C 0.71719 -0.13241 0.72552 -0.13126 0.73455 -0.12987 C 0.73958 -0.13033 0.76371 -0.13102 0.77326 -0.13403 C 0.78229 -0.13681 0.78837 -0.14075 0.79739 -0.1426 C 0.80729 -0.147 0.80955 -0.15116 0.8184 -0.15788 C 0.82344 -0.16181 0.82951 -0.16389 0.83455 -0.16852 C 0.85208 -0.18426 0.84132 -0.17894 0.85225 -0.18357 C 0.85764 -0.19422 0.86614 -0.19769 0.8717 -0.20926 C 0.87934 -0.22501 0.88698 -0.23913 0.89253 -0.25672 C 0.89514 -0.26482 0.89861 -0.272 0.90069 -0.28033 C 0.90173 -0.28473 0.90278 -0.28889 0.90382 -0.29329 C 0.90434 -0.29538 0.90555 -0.29977 0.90555 -0.29977 C 0.90451 -0.30695 0.90486 -0.31482 0.90225 -0.3213 C 0.90121 -0.32385 0.89809 -0.32338 0.89583 -0.32338 C 0.88125 -0.32338 0.86684 -0.322 0.85225 -0.3213 C 0.84427 -0.31852 0.83732 -0.31621 0.82969 -0.31251 C 0.82257 -0.29885 0.81614 -0.30394 0.80225 -0.30394 " pathEditMode="relative" ptsTypes="fff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225 -0.30394 C 0.79965 -0.31459 0.79878 -0.3294 0.79426 -0.33843 C 0.78819 -0.35047 0.78176 -0.36181 0.77482 -0.37292 C 0.76787 -0.38403 0.76145 -0.39399 0.75069 -0.39862 C 0.73958 -0.40834 0.74461 -0.40556 0.7361 -0.40926 C 0.72777 -0.4169 0.71857 -0.41783 0.70867 -0.42014 C 0.69357 -0.42362 0.67864 -0.4294 0.66353 -0.43311 C 0.621 -0.43241 0.57864 -0.43218 0.5361 -0.43079 C 0.52499 -0.43033 0.53749 -0.42084 0.52169 -0.41575 C 0.51128 -0.41251 0.50121 -0.4095 0.49096 -0.4051 C 0.48645 -0.40325 0.48281 -0.39815 0.47812 -0.39653 C 0.47603 -0.39584 0.47378 -0.39491 0.47169 -0.39422 C 0.46301 -0.38658 0.45537 -0.37894 0.44739 -0.37061 C 0.44426 -0.36737 0.44096 -0.36482 0.43767 -0.36204 C 0.4361 -0.36065 0.43298 -0.35788 0.43298 -0.35788 C 0.42725 -0.34676 0.41961 -0.34838 0.41041 -0.34491 C 0.40173 -0.34167 0.39322 -0.33727 0.38454 -0.33403 C 0.37916 -0.33473 0.3736 -0.33473 0.3684 -0.33635 C 0.3618 -0.3382 0.36058 -0.34329 0.35555 -0.34908 C 0.35225 -0.35278 0.34548 -0.35718 0.34253 -0.35996 C 0.3335 -0.36876 0.32621 -0.37963 0.31683 -0.38797 C 0.31336 -0.40024 0.31735 -0.38913 0.30711 -0.40301 C 0.3052 -0.40556 0.30399 -0.4088 0.30225 -0.41158 C 0.30069 -0.41389 0.29895 -0.41598 0.29739 -0.41806 C 0.29565 -0.42524 0.2927 -0.4301 0.29096 -0.43727 C 0.28992 -0.45487 0.28871 -0.47153 0.2861 -0.48889 C 0.28715 -0.50209 0.28749 -0.52014 0.29583 -0.52987 C 0.29878 -0.53334 0.30225 -0.53565 0.30555 -0.53843 C 0.31006 -0.54237 0.3151 -0.5463 0.31996 -0.54908 C 0.32308 -0.55093 0.32968 -0.55348 0.32968 -0.55348 C 0.33767 -0.56042 0.34201 -0.56575 0.35069 -0.56852 C 0.35746 -0.57755 0.36319 -0.57547 0.36996 -0.58149 C 0.38871 -0.59815 0.40885 -0.59908 0.43124 -0.6007 C 0.43662 -0.60325 0.43437 -0.60301 0.43767 -0.60301 " pathEditMode="relative" ptsTypes="fffffffffffffffffffffffffffffffff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49618 0.0002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618 0.00023 C 0.49462 -0.00046 0.49236 2.59259E-6 0.49132 -0.00185 C 0.49028 -0.0037 0.48733 -0.01944 0.48646 -0.02338 C 0.48594 -0.02986 0.4849 -0.03634 0.4849 -0.04282 C 0.4849 -0.05718 0.48542 -0.07153 0.48646 -0.08588 C 0.48698 -0.09305 0.48907 -0.09259 0.49306 -0.09653 C 0.50539 -0.10856 0.50608 -0.10903 0.51875 -0.11597 C 0.52431 -0.12315 0.52743 -0.12407 0.5349 -0.12662 C 0.54341 -0.13426 0.55018 -0.13356 0.56077 -0.13518 C 0.57414 -0.13449 0.58768 -0.13426 0.60105 -0.1331 C 0.60886 -0.13241 0.6132 -0.12778 0.62032 -0.12454 C 0.63108 -0.11968 0.64306 -0.11643 0.65434 -0.11366 C 0.66407 -0.10509 0.675 -0.10532 0.6849 -0.09861 C 0.69046 -0.09491 0.69497 -0.09051 0.70105 -0.08796 C 0.72257 -0.06852 0.74254 -0.07407 0.77032 -0.07292 C 0.78386 -0.07014 0.79705 -0.06643 0.81077 -0.06435 C 0.83872 -0.06551 0.85434 -0.0662 0.87848 -0.0706 C 0.88941 -0.07662 0.90105 -0.07917 0.91233 -0.08356 C 0.92327 -0.08773 0.93299 -0.09792 0.94306 -0.10509 C 0.94792 -0.10856 0.95591 -0.1125 0.96077 -0.11805 C 0.96893 -0.12708 0.97379 -0.1412 0.98004 -0.15255 C 0.98195 -0.15995 0.98507 -0.16643 0.98646 -0.17384 C 0.98959 -0.18981 0.99219 -0.20625 0.99775 -0.2213 C 0.99601 -0.2375 0.99393 -0.24838 0.98334 -0.25787 C 0.9823 -0.25995 0.98143 -0.2625 0.98004 -0.26435 C 0.97605 -0.26898 0.97032 -0.2713 0.96719 -0.27708 C 0.96198 -0.28657 0.95886 -0.28912 0.95105 -0.29444 C 0.91424 -0.29329 0.87674 -0.29005 0.83976 -0.29005 " pathEditMode="relative" ptsTypes="fffffffffffffffffffffffffffA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767 -0.60306 C 0.4342 -0.61334 0.43125 -0.61611 0.42465 -0.62417 C 0.40555 -0.64861 0.425 -0.62834 0.40955 -0.64389 C 0.40312 -0.66445 0.41406 -0.63361 0.40104 -0.65667 C 0.39861 -0.66056 0.39913 -0.66584 0.39653 -0.66973 C 0.39514 -0.67167 0.39375 -0.67389 0.39236 -0.67584 C 0.39166 -0.67889 0.39114 -0.68195 0.39028 -0.68473 C 0.38958 -0.68667 0.38871 -0.68889 0.38802 -0.69084 C 0.38628 -0.69667 0.38385 -0.70834 0.38385 -0.70806 C 0.38385 -0.70861 0.38524 -0.73278 0.38802 -0.73834 C 0.39427 -0.75111 0.43142 -0.76584 0.44635 -0.77056 C 0.47291 -0.78806 0.50607 -0.79361 0.53698 -0.79861 C 0.54861 -0.79806 0.56024 -0.79806 0.5717 -0.79667 C 0.58941 -0.79417 0.60469 -0.78028 0.62153 -0.775 C 0.63003 -0.77223 0.63854 -0.76889 0.64739 -0.76639 C 0.65312 -0.765 0.66458 -0.76195 0.66458 -0.76167 C 0.67413 -0.75556 0.68541 -0.75417 0.69496 -0.74695 C 0.70295 -0.74139 0.70972 -0.73723 0.71875 -0.73417 C 0.75903 -0.73945 0.7401 -0.7375 0.77482 -0.74056 C 0.79496 -0.74445 0.8151 -0.75028 0.83524 -0.75334 C 0.85034 -0.75139 0.8658 -0.75056 0.88055 -0.74695 C 0.89409 -0.74389 0.90989 -0.73111 0.92187 -0.72334 C 0.93298 -0.70695 0.91875 -0.72611 0.93246 -0.7125 C 0.93993 -0.705 0.94479 -0.69667 0.95416 -0.69084 C 0.96319 -0.68556 0.97396 -0.67889 0.98437 -0.67584 C 0.99444 -0.67306 1.00451 -0.67278 1.01458 -0.66973 C 1.03646 -0.66306 1.01857 -0.66667 1.04062 -0.66306 C 1.05034 -0.65611 1.0592 -0.65306 1.07083 -0.65028 C 1.0783 -0.64556 1.1 -0.63195 1.10972 -0.63084 C 1.12482 -0.62889 1.13993 -0.62945 1.15503 -0.62861 C 1.17673 -0.62945 1.19844 -0.62973 1.21996 -0.63084 C 1.23837 -0.63167 1.25555 -0.63945 1.27396 -0.64167 C 1.31649 -0.65528 1.41753 -0.64973 1.44253 -0.65028 C 1.4526 -0.65195 1.46076 -0.65473 1.47083 -0.65473 " pathEditMode="relative" rAng="0" ptsTypes="fffffffffffffffffffffffffffffffffA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" y="-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58687" r="43831" b="29501"/>
          <a:stretch>
            <a:fillRect/>
          </a:stretch>
        </p:blipFill>
        <p:spPr bwMode="auto">
          <a:xfrm>
            <a:off x="3059832" y="577247"/>
            <a:ext cx="2376264" cy="900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58687" r="60434" b="29501"/>
          <a:stretch>
            <a:fillRect/>
          </a:stretch>
        </p:blipFill>
        <p:spPr bwMode="auto">
          <a:xfrm>
            <a:off x="0" y="2137420"/>
            <a:ext cx="2304256" cy="88625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722" t="58687" r="28335" b="29501"/>
          <a:stretch>
            <a:fillRect/>
          </a:stretch>
        </p:blipFill>
        <p:spPr bwMode="auto">
          <a:xfrm>
            <a:off x="3059832" y="3877613"/>
            <a:ext cx="2304256" cy="900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0" y="5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44000" y="637254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5185E-6 L -0.48038 -0.0006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56 -0.01157 C -0.33507 -0.03356 -0.3382 -0.05532 -0.34288 -0.07731 C -0.34479 -0.09838 -0.34566 -0.11944 -0.35504 -0.13889 C -0.35729 -0.15139 -0.35504 -0.16018 -0.36719 -0.16435 C -0.38229 -0.17523 -0.3908 -0.15741 -0.40365 -0.15162 C -0.40955 -0.14884 -0.4158 -0.14745 -0.4217 -0.14514 C -0.43316 -0.14583 -0.44479 -0.14606 -0.45608 -0.14745 C -0.46181 -0.14815 -0.4724 -0.15162 -0.4724 -0.15139 C -0.48316 -0.15092 -0.49427 -0.15185 -0.50469 -0.14954 C -0.51441 -0.14745 -0.52344 -0.1419 -0.53299 -0.13889 C -0.54167 -0.13588 -0.55052 -0.13449 -0.55938 -0.13241 C -0.56476 -0.13125 -0.57014 -0.12986 -0.57535 -0.12824 C -0.59393 -0.12245 -0.60903 -0.11528 -0.62813 -0.11134 C -0.65903 -0.11204 -0.69028 -0.11342 -0.72118 -0.11342 C -0.73334 -0.11342 -0.74566 -0.11412 -0.75764 -0.11134 C -0.76511 -0.10972 -0.77118 -0.1044 -0.77795 -0.10069 C -0.80295 -0.0875 -0.77761 -0.10532 -0.80018 -0.09213 C -0.81875 -0.08148 -0.83611 -0.07083 -0.84879 -0.05208 C -0.85643 -0.02708 -0.85591 -0.05393 -0.85261 -0.00972 C -0.85556 0.00926 -0.8566 0.0294 -0.86285 0.04746 C -0.86354 0.08079 -0.86372 0.11389 -0.86493 0.14722 C -0.8658 0.17199 -0.87413 0.21111 -0.8507 0.22778 C -0.84809 0.23171 -0.84531 0.23611 -0.84271 0.24051 C -0.83976 0.24468 -0.83455 0.24607 -0.83038 0.24908 C -0.81372 0.26065 -0.79879 0.2581 -0.77795 0.25949 C -0.77275 0.26343 -0.76597 0.27292 -0.75972 0.27431 C -0.75504 0.27546 -0.75035 0.27431 -0.74549 0.27431 " pathEditMode="relative" rAng="0" ptsTypes="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111 0.28959 C -0.81059 0.27338 -0.81562 0.23588 -0.80139 0.22292 C -0.79583 0.21181 -0.78733 0.20232 -0.77882 0.19514 C -0.76389 0.16413 -0.73351 0.15834 -0.70781 0.15417 C -0.67413 0.15533 -0.64358 0.15417 -0.61111 0.16274 C -0.5842 0.16065 -0.55729 0.15834 -0.53038 0.15626 C -0.52587 0.15579 -0.5026 0.15348 -0.49653 0.15209 C -0.49115 0.15093 -0.48038 0.14769 -0.48038 0.14769 C -0.46059 0.14838 -0.44062 0.14815 -0.42083 0.15001 C -0.41146 0.15093 -0.41094 0.15602 -0.40295 0.16065 C -0.38559 0.17061 -0.36545 0.1801 -0.34983 0.19514 C -0.34288 0.20186 -0.3408 0.21227 -0.33368 0.21876 C -0.31753 0.25047 -0.2908 0.2713 -0.27569 0.30463 C -0.2684 0.32084 -0.2625 0.33288 -0.25781 0.35001 C -0.25625 0.35579 -0.25451 0.36135 -0.25295 0.36713 C -0.25174 0.3713 -0.24983 0.3801 -0.24983 0.3801 C -0.2493 0.38519 -0.24983 0.39051 -0.24826 0.39514 C -0.24687 0.39931 -0.24358 0.40186 -0.24167 0.40579 C -0.22674 0.43704 -0.24757 0.40163 -0.23038 0.4294 C -0.22812 0.43913 -0.2217 0.44676 -0.21753 0.45533 C -0.21649 0.45741 -0.2151 0.4595 -0.21441 0.46181 C -0.21337 0.46598 -0.21111 0.47454 -0.21111 0.47454 C -0.21146 0.47871 -0.2118 0.4926 -0.21441 0.49838 C -0.21458 0.49885 -0.225 0.51876 -0.22726 0.522 C -0.23038 0.52663 -0.23437 0.52987 -0.23698 0.53496 C -0.24184 0.54445 -0.24167 0.54769 -0.24826 0.55209 C -0.25642 0.55764 -0.26545 0.55903 -0.27396 0.56274 C -0.2993 0.57408 -0.32517 0.58079 -0.35139 0.58635 C -0.36024 0.59051 -0.35451 0.58866 -0.3691 0.58866 " pathEditMode="relative" ptsTypes="ffffffffffffffffffffffffffff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5255 L -0.47639 0.04861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1 0.58866 C -0.37049 0.57732 -0.37187 0.56412 -0.37708 0.5544 C -0.38003 0.54861 -0.38455 0.54584 -0.38837 0.54144 C -0.39774 0.53056 -0.40868 0.51644 -0.42066 0.51135 C -0.4276 0.50533 -0.4349 0.50023 -0.44167 0.49398 C -0.44271 0.4919 -0.4434 0.48959 -0.44479 0.48773 C -0.44618 0.48588 -0.44861 0.48542 -0.44965 0.48334 C -0.45087 0.48079 -0.45052 0.47755 -0.45139 0.47477 C -0.45538 0.46227 -0.46788 0.45209 -0.47708 0.44885 C -0.48333 0.44352 -0.4875 0.44236 -0.49479 0.44028 C -0.49913 0.43889 -0.50781 0.43611 -0.50781 0.43611 C -0.52153 0.42361 -0.53837 0.42454 -0.55451 0.42315 C -0.56441 0.42107 -0.57378 0.4176 -0.58351 0.41459 C -0.58628 0.41366 -0.58906 0.4132 -0.59167 0.41227 C -0.59496 0.41111 -0.60139 0.40811 -0.60139 0.40811 C -0.6099 0.4088 -0.61858 0.40903 -0.62708 0.41019 C -0.63316 0.41111 -0.63837 0.41598 -0.64479 0.41667 C -0.65712 0.41783 -0.66962 0.41806 -0.68194 0.41875 C -0.69062 0.42084 -0.69757 0.425 -0.70608 0.42732 C -0.7125 0.43172 -0.71684 0.43588 -0.72396 0.4382 C -0.72882 0.44236 -0.73299 0.44445 -0.73837 0.44676 C -0.76684 0.44306 -0.74983 0.43959 -0.78524 0.44236 C -0.79184 0.44422 -0.79809 0.44607 -0.80451 0.44885 C -0.80781 0.45186 -0.81111 0.45463 -0.81424 0.45764 C -0.81649 0.45973 -0.82066 0.46389 -0.82066 0.46389 C -0.82847 0.47963 -0.82535 0.47223 -0.83038 0.48542 C -0.83455 0.50787 -0.8283 0.48056 -0.83681 0.50047 C -0.83976 0.50718 -0.83958 0.51436 -0.84323 0.52199 C -0.84514 0.53287 -0.85243 0.57361 -0.86094 0.57801 C -0.87049 0.58287 -0.88906 0.58311 -0.89809 0.58449 C -0.92708 0.58912 -0.95608 0.59445 -0.98524 0.59723 C -1.02274 0.59584 -1.03125 0.59676 -1.05937 0.58866 C -1.08455 0.59514 -1.11788 0.60926 -1.14462 0.61019 C -1.17604 0.61135 -1.20712 0.61158 -1.23837 0.61227 C -1.26736 0.61019 -1.29132 0.6132 -1.31736 0.60162 C -1.32708 0.60232 -1.33681 0.60278 -1.34653 0.60371 C -1.36111 0.6051 -1.3901 0.60811 -1.3901 0.60811 C -1.40191 0.61343 -1.39323 0.61019 -1.41736 0.61019 " pathEditMode="relative" ptsTypes="fffffffffffffffffffffffffffffffffffffA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746 0.09907 C -0.30868 0.06921 -0.30954 0.03842 -0.31354 0.00856 C -0.31458 0.00162 -0.31875 -0.02061 -0.32534 -0.02616 C -0.33263 -0.03218 -0.34288 -0.03311 -0.35138 -0.03658 C -0.36909 -0.04399 -0.3868 -0.05301 -0.40538 -0.05718 C -0.41961 -0.06412 -0.43402 -0.06713 -0.4493 -0.0713 C -0.46562 -0.08218 -0.51007 -0.06204 -0.52934 -0.05718 C -0.57222 -0.04653 -0.61736 -0.05255 -0.66128 -0.05093 C -0.70746 -0.04445 -0.75208 -0.02639 -0.79722 -0.01389 C -0.81788 0.00694 -0.83194 0.03379 -0.84114 0.0618 C -0.84427 0.07129 -0.8467 0.08078 -0.8493 0.09051 C -0.85034 0.09467 -0.85312 0.10301 -0.85312 0.10324 C -0.85451 0.12777 -0.85451 0.15231 -0.85729 0.17685 C -0.85816 0.18518 -0.86493 0.19143 -0.86718 0.19953 C -0.86979 0.20879 -0.86996 0.21551 -0.87517 0.22384 C -0.87743 0.26504 -0.87847 0.26203 -0.87517 0.30601 C -0.87482 0.30833 -0.87465 0.31064 -0.87326 0.31226 C -0.8625 0.32338 -0.84913 0.32638 -0.83524 0.33055 C -0.82691 0.33333 -0.81597 0.33888 -0.80711 0.33888 " pathEditMode="relative" rAng="0" ptsTypes="ffffffffffffffffff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0673" t="71484" r="44384" b="17688"/>
          <a:stretch>
            <a:fillRect/>
          </a:stretch>
        </p:blipFill>
        <p:spPr bwMode="auto">
          <a:xfrm>
            <a:off x="2987824" y="1417340"/>
            <a:ext cx="1944216" cy="66007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1484" r="59945" b="17688"/>
          <a:stretch>
            <a:fillRect/>
          </a:stretch>
        </p:blipFill>
        <p:spPr bwMode="auto">
          <a:xfrm>
            <a:off x="1043608" y="3457569"/>
            <a:ext cx="1935832" cy="66007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6723" t="71484" r="27781" b="17688"/>
          <a:stretch>
            <a:fillRect/>
          </a:stretch>
        </p:blipFill>
        <p:spPr bwMode="auto">
          <a:xfrm>
            <a:off x="6228184" y="2617473"/>
            <a:ext cx="2016224" cy="66007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4" descr="https://sun9-69.userapi.com/c855524/v855524382/10c5cd/WnF-rEMPcr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2268760" y="3037524"/>
            <a:ext cx="1728192" cy="1440161"/>
          </a:xfrm>
          <a:prstGeom prst="rect">
            <a:avLst/>
          </a:prstGeom>
          <a:noFill/>
        </p:spPr>
      </p:pic>
      <p:pic>
        <p:nvPicPr>
          <p:cNvPr id="7" name="Picture 2" descr="https://clipart-db.ru/file_content/rastr/cartoon_img_0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56792" y="3457571"/>
            <a:ext cx="1800200" cy="727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4.81481E-6 C 0.23594 -0.00671 0.24393 -0.03726 0.24514 -0.05162 C 0.24653 -0.06805 0.25573 -0.07847 0.26285 -0.0905 C 0.2665 -0.09652 0.26771 -0.10555 0.27257 -0.10972 C 0.27969 -0.11597 0.28507 -0.12268 0.29184 -0.12916 C 0.29757 -0.13472 0.29983 -0.14143 0.30643 -0.14421 C 0.31684 -0.15462 0.32639 -0.1581 0.33872 -0.16342 C 0.34097 -0.16435 0.34271 -0.16712 0.34514 -0.16782 C 0.35139 -0.16944 0.35799 -0.16921 0.36441 -0.1699 C 0.38108 -0.16921 0.39775 -0.16898 0.41441 -0.16782 C 0.42066 -0.16736 0.42604 -0.1618 0.43229 -0.16134 C 0.44462 -0.16064 0.45695 -0.15995 0.46927 -0.15925 C 0.47847 -0.15717 0.48785 -0.15439 0.4967 -0.15069 C 0.50104 -0.14212 0.50608 -0.13263 0.51285 -0.12708 C 0.51372 -0.125 0.51476 -0.12245 0.51615 -0.1206 C 0.51736 -0.11875 0.51979 -0.11828 0.52101 -0.1162 C 0.5217 -0.11504 0.52865 -0.10069 0.53056 -0.09675 C 0.53334 -0.09097 0.53386 -0.08402 0.53542 -0.07754 C 0.53941 -0.06111 0.54132 -0.03819 0.5467 -0.02384 C 0.55139 -0.01157 0.55799 -0.00393 0.56615 0.00417 C 0.57049 0.01297 0.57726 0.01968 0.58386 0.0257 C 0.58611 0.03473 0.5915 0.04422 0.59827 0.04723 C 0.60764 0.05579 0.60955 0.05348 0.62257 0.05163 C 0.63143 0.03982 0.63438 0.02593 0.63872 0.01065 C 0.63959 0.00764 0.64097 0.0051 0.64184 0.00209 C 0.64358 -0.00347 0.6467 -0.01504 0.6467 -0.01504 C 0.65035 -0.04143 0.6467 -0.03217 0.65313 -0.04537 C 0.65729 -0.07662 0.65156 -0.10763 0.63229 -0.12708 C 0.62761 -0.13935 0.62396 -0.13634 0.61771 -0.14629 C 0.61406 -0.15208 0.61059 -0.16087 0.60643 -0.16574 C 0.59879 -0.17476 0.58056 -0.18449 0.57413 -0.18935 C 0.56285 -0.19791 0.55139 -0.20578 0.54028 -0.21504 C 0.53386 -0.22037 0.5217 -0.22268 0.51441 -0.22592 C 0.50972 -0.228 0.50469 -0.23148 0.5 -0.2324 C 0.47865 -0.23703 0.49358 -0.23425 0.45486 -0.23657 C 0.43334 -0.24166 0.41198 -0.24861 0.39028 -0.25162 C 0.37552 -0.25694 0.3908 -0.25208 0.36285 -0.25601 C 0.33438 -0.26018 0.30469 -0.27013 0.27743 -0.28171 C 0.27413 -0.28472 0.27101 -0.2875 0.26771 -0.2905 C 0.26615 -0.29189 0.26285 -0.29467 0.26285 -0.29467 C 0.26094 -0.30254 0.25799 -0.30787 0.25643 -0.3162 C 0.25712 -0.325 0.25538 -0.33541 0.25955 -0.34212 C 0.26181 -0.34583 0.26615 -0.34699 0.26927 -0.34837 C 0.27257 -0.34976 0.27587 -0.35069 0.279 -0.35277 C 0.28108 -0.35416 0.28316 -0.35601 0.28542 -0.35717 C 0.29393 -0.36157 0.30382 -0.36111 0.31285 -0.36342 C 0.33368 -0.36203 0.33854 -0.36087 0.35486 -0.35717 C 0.36181 -0.35555 0.3757 -0.35277 0.3757 -0.35277 C 0.39028 -0.35347 0.40486 -0.353 0.41927 -0.35486 C 0.42275 -0.35532 0.42552 -0.35925 0.429 -0.35925 C 0.43004 -0.35925 0.43125 -0.35925 0.43229 -0.35925 " pathEditMode="relative" ptsTypes="ffffffffffffffffffffffffffffffffffffffffffffffffffA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229 -0.35925 C 0.42361 -0.39189 0.42899 -0.43171 0.44028 -0.4625 C 0.44184 -0.47314 0.44375 -0.48148 0.44844 -0.4905 C 0.45278 -0.50787 0.45452 -0.52615 0.46129 -0.54212 C 0.46702 -0.55532 0.47448 -0.56226 0.48386 -0.5699 C 0.49254 -0.57708 0.48715 -0.57569 0.49514 -0.5787 C 0.50417 -0.58217 0.51372 -0.58333 0.52257 -0.58726 C 0.53195 -0.59143 0.54011 -0.59583 0.55 -0.59791 C 0.56007 -0.60486 0.5717 -0.60717 0.58229 -0.61296 C 0.59948 -0.62245 0.58403 -0.61782 0.60156 -0.62152 C 0.60781 -0.62777 0.61215 -0.62893 0.61927 -0.6324 C 0.63976 -0.63171 0.66007 -0.63148 0.68056 -0.63009 C 0.6875 -0.62962 0.69497 -0.62384 0.70156 -0.62152 C 0.70573 -0.6199 0.71441 -0.61736 0.71441 -0.61736 C 0.71806 -0.61412 0.72257 -0.6125 0.72587 -0.60879 C 0.72743 -0.60717 0.72761 -0.60416 0.72899 -0.60231 C 0.73038 -0.60046 0.73229 -0.5993 0.73386 -0.59791 C 0.73594 -0.59351 0.73802 -0.58935 0.74028 -0.58495 C 0.74132 -0.58287 0.74358 -0.5787 0.74358 -0.5787 C 0.74722 -0.56319 0.74479 -0.56944 0.75 -0.55925 C 0.75208 -0.55069 0.75399 -0.54699 0.75972 -0.54212 C 0.76719 -0.52708 0.76285 -0.53217 0.77101 -0.52476 C 0.77465 -0.51736 0.77917 -0.51388 0.78386 -0.50763 C 0.78629 -0.49722 0.79202 -0.48958 0.79514 -0.47962 C 0.79636 -0.47546 0.79844 -0.46666 0.79844 -0.46666 C 0.79688 -0.42476 0.80243 -0.37615 0.78386 -0.33981 C 0.77847 -0.31782 0.7757 -0.29606 0.76771 -0.27546 C 0.7658 -0.26504 0.76285 -0.24837 0.75642 -0.24097 C 0.75347 -0.2375 0.75 -0.23518 0.7467 -0.2324 C 0.74514 -0.23101 0.74184 -0.228 0.74184 -0.228 C 0.7408 -0.22592 0.74011 -0.22337 0.73872 -0.22152 C 0.73733 -0.21967 0.73507 -0.21921 0.73386 -0.21736 C 0.73125 -0.21342 0.72952 -0.20879 0.72743 -0.20439 C 0.72639 -0.20231 0.72413 -0.19791 0.72413 -0.19791 C 0.72292 -0.18912 0.72153 -0.18078 0.71927 -0.17222 C 0.71997 -0.15324 0.71337 -0.12731 0.72899 -0.1206 C 0.75035 -0.10138 0.7783 -0.1162 0.80313 -0.1162 " pathEditMode="relative" ptsTypes="ffffffffffffffffffffffffffffffffffff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313 -0.1162 C 0.80469 -0.13426 0.80695 -0.15208 0.80972 -0.16991 C 0.81024 -0.17917 0.81024 -0.18866 0.81129 -0.19792 C 0.81302 -0.21458 0.81858 -0.23032 0.82413 -0.24514 C 0.82708 -0.25324 0.82761 -0.26273 0.83056 -0.27083 C 0.83594 -0.28518 0.84045 -0.29792 0.8467 -0.3118 C 0.85452 -0.3294 0.86354 -0.34352 0.87743 -0.35254 C 0.89063 -0.37014 0.9066 -0.37384 0.92413 -0.37639 C 0.9349 -0.38102 0.94531 -0.38217 0.95642 -0.38495 C 0.98212 -0.38379 1.00434 -0.3831 1.02899 -0.37847 C 1.03646 -0.37523 1.04392 -0.37361 1.05156 -0.37199 C 1.06181 -0.36736 1.0717 -0.36574 1.08229 -0.36342 C 1.09184 -0.35903 1.10174 -0.35717 1.11129 -0.35254 C 1.11736 -0.34491 1.12066 -0.33773 1.12257 -0.32685 C 1.12327 -0.32338 1.12292 -0.31944 1.12413 -0.3162 C 1.12622 -0.30995 1.13004 -0.30509 1.13229 -0.29884 C 1.13941 -0.27893 1.14254 -0.25741 1.15156 -0.23866 C 1.15399 -0.22569 1.15486 -0.20278 1.16285 -0.19352 C 1.18559 -0.1669 1.22205 -0.17222 1.25 -0.16991 C 1.3 -0.1706 1.35 -0.1706 1.4 -0.17199 C 1.40781 -0.17222 1.41354 -0.17685 1.42101 -0.17847 C 1.43924 -0.18241 1.44479 -0.18055 1.46771 -0.18055 " pathEditMode="relative" ptsTypes="fffffffffffffffffffffA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24 0.01134 C 0.22588 -0.00325 0.2224 0.01458 0.2224 -0.01019 C 0.2224 -0.03866 0.22275 -0.07269 0.24827 -0.08102 C 0.25452 -0.08727 0.26181 -0.09306 0.26928 -0.0963 C 0.27935 -0.1007 0.27449 -0.09607 0.28213 -0.10047 C 0.29393 -0.10718 0.30487 -0.11343 0.31754 -0.1176 C 0.33039 -0.12917 0.34289 -0.13126 0.35799 -0.13496 C 0.38317 -0.13288 0.4073 -0.12755 0.43213 -0.12408 C 0.44115 -0.12014 0.4507 -0.11806 0.45956 -0.11343 C 0.46181 -0.11227 0.46372 -0.11019 0.46598 -0.10903 C 0.46911 -0.10741 0.4757 -0.10487 0.4757 -0.10487 C 0.47952 -0.08889 0.49202 -0.08195 0.5014 -0.07246 C 0.50331 -0.07061 0.50435 -0.0676 0.50626 -0.06598 C 0.50921 -0.06343 0.51268 -0.06158 0.51598 -0.05973 C 0.51911 -0.05788 0.5257 -0.05533 0.5257 -0.05533 C 0.54428 -0.03866 0.55817 -0.01783 0.5724 0.00486 C 0.57744 0.01273 0.58369 0.02152 0.58699 0.03078 C 0.58803 0.03356 0.58838 0.03703 0.59011 0.03935 C 0.59133 0.04097 0.59341 0.04073 0.59497 0.04143 C 0.59549 0.04351 0.59532 0.04652 0.59671 0.04791 C 0.59949 0.05046 0.60626 0.05231 0.60626 0.05231 C 0.61459 0.05069 0.62258 0.0493 0.63056 0.04583 C 0.64254 0.03472 0.64983 0.01319 0.65313 -0.00579 C 0.65504 -0.01714 0.65643 -0.02871 0.65799 -0.04028 C 0.65851 -0.04376 0.65956 -0.05093 0.65956 -0.05093 C 0.65713 -0.07871 0.65747 -0.07639 0.64497 -0.10255 C 0.64081 -0.11135 0.64029 -0.11598 0.63369 -0.122 C 0.62865 -0.13218 0.63247 -0.12778 0.62084 -0.13264 C 0.6099 -0.13727 0.59931 -0.14491 0.58855 -0.15001 C 0.57796 -0.16065 0.56164 -0.16459 0.54827 -0.16714 C 0.52067 -0.18033 0.49081 -0.19514 0.46112 -0.19723 C 0.44497 -0.19839 0.42883 -0.19862 0.41268 -0.19931 C 0.3974 -0.20116 0.38282 -0.20394 0.36754 -0.20579 C 0.35956 -0.20764 0.3514 -0.20788 0.34341 -0.21019 C 0.34115 -0.21089 0.33924 -0.2132 0.33699 -0.21436 C 0.33126 -0.21714 0.32501 -0.21829 0.31928 -0.22084 C 0.30522 -0.23357 0.32292 -0.21829 0.30956 -0.22732 C 0.30244 -0.23195 0.30643 -0.23149 0.29983 -0.2382 C 0.28924 -0.24885 0.27501 -0.25764 0.26268 -0.26389 C 0.25192 -0.27871 0.2639 -0.26436 0.25313 -0.27246 C 0.2514 -0.27362 0.24428 -0.28195 0.24185 -0.28334 C 0.23872 -0.28519 0.23542 -0.28612 0.23213 -0.28751 C 0.22883 -0.28889 0.2224 -0.2919 0.2224 -0.2919 C 0.21615 -0.30024 0.21077 -0.30371 0.20799 -0.31552 C 0.21164 -0.33565 0.22518 -0.34468 0.23699 -0.35649 C 0.24758 -0.36714 0.24115 -0.36389 0.2514 -0.36714 C 0.26233 -0.37755 0.27379 -0.3845 0.28699 -0.38866 C 0.29393 -0.39098 0.30799 -0.39306 0.30799 -0.39306 C 0.32067 -0.39144 0.34949 -0.38612 0.36112 -0.37802 C 0.36772 -0.37362 0.37449 -0.36366 0.38213 -0.36297 C 0.38959 -0.36251 0.39723 -0.36297 0.4047 -0.36297 " pathEditMode="relative" ptsTypes="ffffffffffffffffffffffffffffffffffffffffffffffffff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</Words>
  <Application>Microsoft Office PowerPoint</Application>
  <PresentationFormat>Экран (16:10)</PresentationFormat>
  <Paragraphs>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Игорь</cp:lastModifiedBy>
  <cp:revision>3</cp:revision>
  <dcterms:created xsi:type="dcterms:W3CDTF">2022-10-10T17:20:53Z</dcterms:created>
  <dcterms:modified xsi:type="dcterms:W3CDTF">2022-10-10T17:48:05Z</dcterms:modified>
</cp:coreProperties>
</file>