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2BD79-CE85-DB6F-2591-8E5F51A143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/>
              <a:t>Профессии в детском саду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3CD088-F0A8-86C3-1B56-0C6DA13140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>
                <a:solidFill>
                  <a:schemeClr val="tx1"/>
                </a:solidFill>
              </a:rPr>
              <a:t>Презентация для дошкольников 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Подготовила: Мосина О.Ю.</a:t>
            </a:r>
          </a:p>
        </p:txBody>
      </p:sp>
    </p:spTree>
    <p:extLst>
      <p:ext uri="{BB962C8B-B14F-4D97-AF65-F5344CB8AC3E}">
        <p14:creationId xmlns:p14="http://schemas.microsoft.com/office/powerpoint/2010/main" val="3544208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906BB4-12F1-8DAB-4941-457D33AB7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948" y="624110"/>
            <a:ext cx="2262373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Инструктор по физкультуре</a:t>
            </a:r>
            <a:br>
              <a:rPr lang="ru-RU" sz="2800" dirty="0"/>
            </a:br>
            <a:r>
              <a:rPr lang="ru-RU" sz="2800" dirty="0"/>
              <a:t>помогает быть сильным, ловким, выносливым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5CD49-8030-B9C5-F6D5-950C7399A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575" y="99236"/>
            <a:ext cx="8104373" cy="649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12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61896-ABD2-E1D3-0249-BF5919B26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30810" y="624110"/>
            <a:ext cx="2083982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Психолог помогает адаптироваться детям в разных ситуациях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E5DA6E-2A7A-A6D7-2FC3-BA01358A6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49" y="212651"/>
            <a:ext cx="8070111" cy="648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508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57AC66-582D-3DD5-EC5D-9DED0603B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8398" y="624110"/>
            <a:ext cx="2133601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Повара очень вкусно  кормят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96EE1D-D4CD-16B5-6312-689BCCA4C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312" y="148856"/>
            <a:ext cx="8389087" cy="657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975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A871B-2271-5441-F275-012C2E87F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2074" y="624110"/>
            <a:ext cx="2126512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Машинист по стирке белья стирает белье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94DE7E-80B9-646B-A100-15617F19F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405" y="105662"/>
            <a:ext cx="8246544" cy="647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60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7335F6-4051-6B23-1D05-FA7CE6B8D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2464" y="624110"/>
            <a:ext cx="2569535" cy="3256774"/>
          </a:xfrm>
        </p:spPr>
        <p:txBody>
          <a:bodyPr>
            <a:normAutofit/>
          </a:bodyPr>
          <a:lstStyle/>
          <a:p>
            <a:r>
              <a:rPr lang="ru-RU" sz="2800" dirty="0"/>
              <a:t>Кастелянша, шьет костюмы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4E0791-40E2-6CE2-F525-3050718EC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47" y="358913"/>
            <a:ext cx="7793667" cy="624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47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3E0B1-69AE-D28A-5FEB-6921A161E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8521" y="624110"/>
            <a:ext cx="1796901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Дворник убирает детский сад на улице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A9D0E4-9FBB-200B-3043-3BCEC557F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201" y="179203"/>
            <a:ext cx="8469767" cy="634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48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D3D6E9-3E8F-1B2B-63CB-20749BDD0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8548" y="624110"/>
            <a:ext cx="2604977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А управляет всеми  в детском саду- заведующая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2A5C66C-E50C-0777-DFAC-6C01F29CE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219" y="99059"/>
            <a:ext cx="7694269" cy="648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67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AB2F52-36C8-A307-767C-817E0F181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4363" y="624110"/>
            <a:ext cx="2537637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Мы приходим в детский сад…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14F39A-206B-61B8-B9CA-F00E97631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50" y="128417"/>
            <a:ext cx="7846828" cy="648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09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29FDD-3B5C-5FA6-00C9-4F2518846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6529" y="624110"/>
            <a:ext cx="2711303" cy="4479518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Взрослых и детей в детском саду встречает охранник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287C0D-9B15-6951-0AB3-0E46D82C5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047" y="265814"/>
            <a:ext cx="7400259" cy="636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31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C27808-4FB2-952E-1A6B-71E1B8712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4485" y="624110"/>
            <a:ext cx="2285999" cy="216162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Дети идут в группу</a:t>
            </a:r>
            <a:br>
              <a:rPr lang="ru-RU" sz="2800" dirty="0"/>
            </a:br>
            <a:r>
              <a:rPr lang="ru-RU" sz="2800" dirty="0"/>
              <a:t> к своему воспитателю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469821-BDED-0E56-53B2-9705DAC38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783" y="106326"/>
            <a:ext cx="8197702" cy="675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564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B077BB-84E4-27FA-82AE-6F5DB7A5A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6502" y="624110"/>
            <a:ext cx="2165498" cy="1353546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Помощник воспитателя</a:t>
            </a:r>
            <a:br>
              <a:rPr lang="ru-RU" sz="2800" dirty="0"/>
            </a:br>
            <a:r>
              <a:rPr lang="ru-RU" sz="2800" dirty="0"/>
              <a:t>ухаживает за детьми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DD22B1-8DA1-AD84-BC44-9CC95400E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944" y="582907"/>
            <a:ext cx="8272130" cy="601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76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C48EF7-A1A1-8E20-44BC-4D59F1408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3225" y="974984"/>
            <a:ext cx="2222388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Медсестра следит за здоровьем детей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CE5B7B-D3B0-74C2-6BEF-5D76BF491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581" y="233916"/>
            <a:ext cx="7771074" cy="645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981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3E2DA9-CB55-DCB0-2579-9F57A74CD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3098" y="624110"/>
            <a:ext cx="2392325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Музыкальный руководитель развивает музыкальные способности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9BD906-C905-6A12-1F3D-29A322879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251" y="45188"/>
            <a:ext cx="7953154" cy="666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79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05B8F6-1E2D-E10C-AA3D-369F95EBF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6131" y="624110"/>
            <a:ext cx="2293087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Хореограф учит танцевать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08AB44-96A5-A7CE-C009-40E38D4DD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326" y="244549"/>
            <a:ext cx="8165805" cy="633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2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4B0790-4FFC-DECE-A6D8-7BE007EF7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4606" y="624110"/>
            <a:ext cx="2197394" cy="12808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Логопед ставит правильную речь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2A5869-60C9-3A44-3E21-AD8ED54EE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635" y="169349"/>
            <a:ext cx="8271278" cy="6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68498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206</TotalTime>
  <Words>105</Words>
  <Application>Microsoft Office PowerPoint</Application>
  <PresentationFormat>Широкоэкранный</PresentationFormat>
  <Paragraphs>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Wingdings 3</vt:lpstr>
      <vt:lpstr>Легкий дым</vt:lpstr>
      <vt:lpstr>Профессии в детском саду</vt:lpstr>
      <vt:lpstr>Мы приходим в детский сад…</vt:lpstr>
      <vt:lpstr>Взрослых и детей в детском саду встречает охранник </vt:lpstr>
      <vt:lpstr>Дети идут в группу  к своему воспитателю</vt:lpstr>
      <vt:lpstr>Помощник воспитателя ухаживает за детьми</vt:lpstr>
      <vt:lpstr>Медсестра следит за здоровьем детей</vt:lpstr>
      <vt:lpstr>Музыкальный руководитель развивает музыкальные способности</vt:lpstr>
      <vt:lpstr>Хореограф учит танцевать</vt:lpstr>
      <vt:lpstr>Логопед ставит правильную речь</vt:lpstr>
      <vt:lpstr>Инструктор по физкультуре помогает быть сильным, ловким, выносливым</vt:lpstr>
      <vt:lpstr>Психолог помогает адаптироваться детям в разных ситуациях</vt:lpstr>
      <vt:lpstr>Повара очень вкусно  кормят</vt:lpstr>
      <vt:lpstr>Машинист по стирке белья стирает белье</vt:lpstr>
      <vt:lpstr>Кастелянша, шьет костюмы </vt:lpstr>
      <vt:lpstr>Дворник убирает детский сад на улице</vt:lpstr>
      <vt:lpstr>А управляет всеми  в детском саду- заведующая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 в детском саду</dc:title>
  <dc:creator>Дельфин Дельфин</dc:creator>
  <cp:lastModifiedBy>Дельфин Дельфин</cp:lastModifiedBy>
  <cp:revision>1</cp:revision>
  <dcterms:created xsi:type="dcterms:W3CDTF">2022-10-10T05:04:43Z</dcterms:created>
  <dcterms:modified xsi:type="dcterms:W3CDTF">2022-10-10T08:31:07Z</dcterms:modified>
</cp:coreProperties>
</file>