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3"/>
    <p:sldId id="258" r:id="rId4"/>
    <p:sldId id="259" r:id="rId5"/>
    <p:sldId id="260" r:id="rId6"/>
    <p:sldId id="261" r:id="rId7"/>
    <p:sldId id="263" r:id="rId8"/>
    <p:sldId id="262" r:id="rId9"/>
    <p:sldId id="265" r:id="rId10"/>
    <p:sldId id="266" r:id="rId11"/>
    <p:sldId id="267" r:id="rId12"/>
    <p:sldId id="268" r:id="rId13"/>
    <p:sldId id="269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algn="ctr"/>
            <a:r>
              <a:rPr lang="ru-RU" altLang="en-US" sz="5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Ученик, который учится </a:t>
            </a:r>
            <a:endParaRPr lang="ru-RU" altLang="en-US" sz="5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 sz="5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без желания, – это</a:t>
            </a:r>
            <a:endParaRPr lang="ru-RU" altLang="en-US" sz="5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 sz="5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птица без крыльев.</a:t>
            </a:r>
            <a:endParaRPr lang="ru-RU" altLang="en-US" sz="5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739775" y="223520"/>
            <a:ext cx="10423525" cy="5953760"/>
          </a:xfrm>
        </p:spPr>
        <p:txBody>
          <a:bodyPr>
            <a:normAutofit fontScale="35000"/>
          </a:bodyPr>
          <a:p>
            <a:r>
              <a:rPr lang="ru-RU" altLang="en-US" sz="16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«Спиши слова, которые отвечают на вопрос «Кто? Что?»</a:t>
            </a:r>
            <a:endParaRPr lang="ru-RU" altLang="en-US" sz="16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16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- Человек, высокий, глаза,синяя,  куртка, румяные, щеки ,красивые</a:t>
            </a:r>
            <a:endParaRPr lang="ru-RU" altLang="en-US" sz="16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ru-RU" altLang="en-US" sz="16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ru-RU" altLang="en-US" sz="16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- Человек, глаза, куртка, щеки.</a:t>
            </a:r>
            <a:endParaRPr lang="ru-RU" altLang="en-US" sz="16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ru-RU" altLang="en-US" sz="16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32080"/>
            <a:ext cx="10515600" cy="6045200"/>
          </a:xfrm>
        </p:spPr>
        <p:txBody>
          <a:bodyPr>
            <a:noAutofit/>
          </a:bodyPr>
          <a:p>
            <a:r>
              <a:rPr lang="ru-RU" altLang="en-US" sz="4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Спиши слова, которые отвечают на вопрос «какой?», «какая?», «какие?»</a:t>
            </a:r>
            <a:endParaRPr lang="ru-RU" altLang="en-US" sz="4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ru-RU" altLang="en-US" sz="4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- Человек, высокий, глаза,синяя,  куртка, румяные, щеки ,красивые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- Высокий, красивые, синяя, румяные.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439420"/>
            <a:ext cx="10515600" cy="5737860"/>
          </a:xfrm>
        </p:spPr>
        <p:txBody>
          <a:bodyPr>
            <a:noAutofit/>
          </a:bodyPr>
          <a:p>
            <a:r>
              <a:rPr lang="ru-RU" altLang="en-US" sz="4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Тема урока:</a:t>
            </a:r>
            <a:endParaRPr lang="ru-RU" altLang="en-US" sz="4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«Слова, отвечающие на вопросы 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«какой?», «какие?», «какое?», «какая?»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Задачи урока:</a:t>
            </a:r>
            <a:endParaRPr lang="ru-RU" altLang="en-US" sz="4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1.Узнать роль слов, обозначающих признаки предметов.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2.  Учиться задавать вопросы  к словам «какой?», «какие?», «какое?», «какая?»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3. Вспомнить, какие слова отвечают на вопросы «Кто?», «Что?»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825625"/>
            <a:ext cx="8888095" cy="4351655"/>
          </a:xfrm>
        </p:spPr>
        <p:txBody>
          <a:bodyPr>
            <a:noAutofit/>
          </a:bodyPr>
          <a:p>
            <a:r>
              <a:rPr lang="ru-RU" alt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Что?                           </a:t>
            </a:r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                    Что делать?</a:t>
            </a:r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    Дом, , красивый, рисовать, розовый           </a:t>
            </a:r>
            <a:r>
              <a:rPr lang="ru-RU" altLang="en-US" sz="4400"/>
              <a:t>                                                                    </a:t>
            </a:r>
            <a:endParaRPr lang="ru-RU" altLang="en-US" sz="4400"/>
          </a:p>
          <a:p>
            <a:endParaRPr lang="ru-RU" altLang="en-US" sz="4400"/>
          </a:p>
          <a:p>
            <a:endParaRPr lang="ru-RU" altLang="en-US" sz="4400"/>
          </a:p>
          <a:p>
            <a:endParaRPr lang="ru-RU" altLang="en-US" sz="4400"/>
          </a:p>
          <a:p>
            <a:endParaRPr lang="ru-RU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Что?                            Что делать?   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Дом                                Рисовать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/>
          </a:p>
          <a:p>
            <a:endParaRPr lang="ru-RU" altLang="en-US"/>
          </a:p>
          <a:p>
            <a:r>
              <a:rPr lang="ru-RU" alt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Красивый        Розовый     </a:t>
            </a:r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- Какой вопрос?</a:t>
            </a:r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4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439420"/>
            <a:ext cx="10515600" cy="5737860"/>
          </a:xfrm>
        </p:spPr>
        <p:txBody>
          <a:bodyPr>
            <a:noAutofit/>
          </a:bodyPr>
          <a:p>
            <a:r>
              <a:rPr lang="ru-RU" altLang="en-US" sz="4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Тема урока:</a:t>
            </a:r>
            <a:endParaRPr lang="ru-RU" altLang="en-US" sz="4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«Слова, отвечающие на вопросы 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«какой?», «какие?», «какое?», «какая?»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Задачи урока:</a:t>
            </a:r>
            <a:endParaRPr lang="ru-RU" altLang="en-US" sz="4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1.Узнать роль слов, обозначающих признаки предметов.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2.  Учиться задавать вопросы  к словам «какой?», «какие?», «какое?», «какая?»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3. Вспомнить, какие слова отвечают на вопросы «Кто?», «Что?»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408940"/>
            <a:ext cx="10515600" cy="5768340"/>
          </a:xfrm>
        </p:spPr>
        <p:txBody>
          <a:bodyPr>
            <a:noAutofit/>
          </a:bodyPr>
          <a:p>
            <a:r>
              <a:rPr lang="ru-RU" altLang="en-US" sz="4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Пришла холодная зима. </a:t>
            </a:r>
            <a:endParaRPr lang="ru-RU" altLang="en-US" sz="4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По улице бегает маленькая собачка.</a:t>
            </a:r>
            <a:endParaRPr lang="ru-RU" altLang="en-US" sz="4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Выпал пушистый снег.</a:t>
            </a:r>
            <a:endParaRPr lang="ru-RU" altLang="en-US" sz="4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 меня есть пушистый кот.</a:t>
            </a:r>
            <a:endParaRPr lang="ru-RU" altLang="en-US" sz="4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Маленькие дети идут по улице.</a:t>
            </a:r>
            <a:endParaRPr lang="ru-RU" altLang="en-US" sz="4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 неба падают белые снежинки.</a:t>
            </a:r>
            <a:endParaRPr lang="ru-RU" altLang="en-US" sz="4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4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Красное яблоко лежит на столе.</a:t>
            </a:r>
            <a:endParaRPr lang="ru-RU" altLang="en-US" sz="44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3045" y="624205"/>
            <a:ext cx="4351655" cy="5216525"/>
          </a:xfrm>
        </p:spPr>
        <p:txBody>
          <a:bodyPr>
            <a:normAutofit/>
          </a:bodyPr>
          <a:p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холодная </a:t>
            </a:r>
            <a:b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маленькая </a:t>
            </a:r>
            <a:b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пушистый </a:t>
            </a:r>
            <a:b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маленькие </a:t>
            </a:r>
            <a:b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белые </a:t>
            </a:r>
            <a:b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красное </a:t>
            </a:r>
            <a:endParaRPr lang="ru-RU" altLang="en-US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216025"/>
            <a:ext cx="2779395" cy="4961255"/>
          </a:xfrm>
        </p:spPr>
        <p:txBody>
          <a:bodyPr>
            <a:noAutofit/>
          </a:bodyPr>
          <a:p>
            <a:r>
              <a:rPr lang="ru-RU" alt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Зима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Собачка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Снег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Кот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Улице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Снежинки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36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Яблоко </a:t>
            </a:r>
            <a:endParaRPr lang="ru-RU" altLang="en-US" sz="36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6130" y="258445"/>
            <a:ext cx="4351020" cy="5812155"/>
          </a:xfrm>
        </p:spPr>
        <p:txBody>
          <a:bodyPr>
            <a:normAutofit fontScale="90000"/>
          </a:bodyPr>
          <a:p>
            <a:r>
              <a:rPr lang="ru-RU" altLang="en-US" sz="4890">
                <a:latin typeface="Times New Roman" panose="02020603050405020304" charset="0"/>
                <a:cs typeface="Times New Roman" panose="02020603050405020304" charset="0"/>
                <a:sym typeface="+mn-ea"/>
              </a:rPr>
              <a:t>Какая? Какой? Какие? Какое?</a:t>
            </a:r>
            <a:br>
              <a:rPr lang="ru-RU" altLang="en-US" sz="489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br>
              <a:rPr lang="ru-RU" altLang="en-US" sz="489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холодная </a:t>
            </a:r>
            <a:b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маленькая </a:t>
            </a:r>
            <a:b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пушистый </a:t>
            </a:r>
            <a:b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маленькие </a:t>
            </a:r>
            <a:b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белые </a:t>
            </a:r>
            <a:b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</a:br>
            <a:r>
              <a:rPr lang="ru-RU" altLang="en-US" sz="4890" b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красное </a:t>
            </a:r>
            <a:br>
              <a:rPr lang="ru-RU" altLang="en-US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452120"/>
            <a:ext cx="4718050" cy="5725160"/>
          </a:xfrm>
        </p:spPr>
        <p:txBody>
          <a:bodyPr>
            <a:normAutofit lnSpcReduction="10000"/>
          </a:bodyPr>
          <a:p>
            <a:r>
              <a:rPr lang="ru-RU" altLang="en-US" sz="4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Что? Кто?</a:t>
            </a:r>
            <a:endParaRPr lang="ru-RU" altLang="en-US" sz="4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endParaRPr lang="ru-RU" altLang="en-US" sz="4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Зима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Собачка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Снег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Кот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Улице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Снежинки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Яблоко </a:t>
            </a:r>
            <a:endParaRPr lang="ru-RU" altLang="en-US" sz="4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4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956310"/>
            <a:ext cx="10515600" cy="5220970"/>
          </a:xfrm>
        </p:spPr>
        <p:txBody>
          <a:bodyPr/>
          <a:p>
            <a:r>
              <a:rPr lang="ru-RU" altLang="en-US" sz="4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 русском языке есть слова, </a:t>
            </a:r>
            <a:endParaRPr lang="ru-RU" altLang="en-US" sz="48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4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которые отвечают на вопросы «какой?», «какая?», «какое?», «какие?»,  обозначают признак предмета,  описывают его.</a:t>
            </a:r>
            <a:endParaRPr lang="ru-RU" altLang="en-US" sz="48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p>
            <a:r>
              <a:rPr lang="ru-RU" altLang="en-US" sz="5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Красивый дом </a:t>
            </a:r>
            <a:endParaRPr lang="ru-RU" altLang="en-US" sz="5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5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Маленький котенок </a:t>
            </a:r>
            <a:endParaRPr lang="ru-RU" altLang="en-US" sz="5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5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Жёлтое солнце</a:t>
            </a:r>
            <a:endParaRPr lang="ru-RU" altLang="en-US" sz="5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5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Голубые глаза</a:t>
            </a:r>
            <a:endParaRPr lang="ru-RU" altLang="en-US" sz="5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5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Длинные волосы</a:t>
            </a:r>
            <a:endParaRPr lang="ru-RU" altLang="en-US" sz="5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5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Умный человек</a:t>
            </a:r>
            <a:endParaRPr lang="ru-RU" altLang="en-US" sz="5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1911</Words>
  <Application>WPS Presentation</Application>
  <PresentationFormat>宽屏</PresentationFormat>
  <Paragraphs>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Arial Unicode MS</vt:lpstr>
      <vt:lpstr>Calibri</vt:lpstr>
      <vt:lpstr>Microsoft YaHei</vt:lpstr>
      <vt:lpstr>MV Boli</vt:lpstr>
      <vt:lpstr>Ink Free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2</cp:revision>
  <dcterms:created xsi:type="dcterms:W3CDTF">2021-01-25T18:11:17Z</dcterms:created>
  <dcterms:modified xsi:type="dcterms:W3CDTF">2021-01-25T18:38:20Z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1049-11.2.0.9967</vt:lpwstr>
  </property>
</Properties>
</file>