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3"/>
    <p:sldId id="269" r:id="rId4"/>
    <p:sldId id="270" r:id="rId5"/>
    <p:sldId id="263" r:id="rId6"/>
    <p:sldId id="260" r:id="rId7"/>
    <p:sldId id="262" r:id="rId8"/>
    <p:sldId id="267" r:id="rId9"/>
    <p:sldId id="261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E456B-70E0-427F-A173-A1C1F26AAECC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5193DE6-81C1-42A9-962B-036BCF1DE32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E456B-70E0-427F-A173-A1C1F26AAECC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93DE6-81C1-42A9-962B-036BCF1DE32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E456B-70E0-427F-A173-A1C1F26AAECC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93DE6-81C1-42A9-962B-036BCF1DE32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E456B-70E0-427F-A173-A1C1F26AAECC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93DE6-81C1-42A9-962B-036BCF1DE32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E456B-70E0-427F-A173-A1C1F26AAECC}" type="datetimeFigureOut">
              <a:rPr lang="ru-RU" smtClean="0"/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193DE6-81C1-42A9-962B-036BCF1DE32C}" type="slidenum">
              <a:rPr lang="ru-RU" smtClean="0"/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E456B-70E0-427F-A173-A1C1F26AAECC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93DE6-81C1-42A9-962B-036BCF1DE32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E456B-70E0-427F-A173-A1C1F26AAECC}" type="datetimeFigureOut">
              <a:rPr lang="ru-RU" smtClean="0"/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93DE6-81C1-42A9-962B-036BCF1DE32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E456B-70E0-427F-A173-A1C1F26AAECC}" type="datetimeFigureOut">
              <a:rPr lang="ru-RU" smtClean="0"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93DE6-81C1-42A9-962B-036BCF1DE32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E456B-70E0-427F-A173-A1C1F26AAECC}" type="datetimeFigureOut">
              <a:rPr lang="ru-RU" smtClean="0"/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93DE6-81C1-42A9-962B-036BCF1DE32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E456B-70E0-427F-A173-A1C1F26AAECC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93DE6-81C1-42A9-962B-036BCF1DE32C}" type="slidenum">
              <a:rPr lang="ru-RU" smtClean="0"/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E456B-70E0-427F-A173-A1C1F26AAECC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5193DE6-81C1-42A9-962B-036BCF1DE32C}" type="slidenum">
              <a:rPr lang="ru-RU" smtClean="0"/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A87E456B-70E0-427F-A173-A1C1F26AAECC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A5193DE6-81C1-42A9-962B-036BCF1DE32C}" type="slidenum">
              <a:rPr lang="ru-RU" smtClean="0"/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anose="020B0604020202020204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16632"/>
            <a:ext cx="5791200" cy="1038944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</a:t>
            </a:r>
            <a:endParaRPr lang="ru-RU" sz="48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340768"/>
            <a:ext cx="8064896" cy="316835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65000" lnSpcReduction="20000"/>
          </a:bodyPr>
          <a:lstStyle/>
          <a:p>
            <a:pPr algn="ctr"/>
            <a:r>
              <a:rPr lang="ru-RU" sz="1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«Заглавная буква в словах». </a:t>
            </a:r>
            <a:endParaRPr lang="ru-RU" sz="11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66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3074" name="Picture 2" descr="Векторная иллюстрация мультфильма детского мышления. задумчивый мальчик,  сбитый с толку мальчик и мальчик с иллюстрированной лампочкой над головой |  Премиум векторы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29" b="11349"/>
          <a:stretch>
            <a:fillRect/>
          </a:stretch>
        </p:blipFill>
        <p:spPr bwMode="auto">
          <a:xfrm>
            <a:off x="0" y="4725144"/>
            <a:ext cx="3672408" cy="2022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r>
              <a:rPr lang="ru-RU" altLang="en-US" sz="4400">
                <a:solidFill>
                  <a:srgbClr val="000000"/>
                </a:solidFill>
              </a:rPr>
              <a:t>Город курск - наш родной город.</a:t>
            </a:r>
            <a:endParaRPr lang="ru-RU" altLang="en-US" sz="4400">
              <a:solidFill>
                <a:srgbClr val="000000"/>
              </a:solidFill>
            </a:endParaRPr>
          </a:p>
          <a:p>
            <a:endParaRPr lang="ru-RU" altLang="en-US" sz="4400">
              <a:solidFill>
                <a:srgbClr val="000000"/>
              </a:solidFill>
            </a:endParaRPr>
          </a:p>
          <a:p>
            <a:endParaRPr lang="ru-RU" altLang="en-US" sz="44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ru-RU" altLang="en-US" sz="4400">
                <a:solidFill>
                  <a:srgbClr val="000000"/>
                </a:solidFill>
                <a:sym typeface="+mn-ea"/>
              </a:rPr>
              <a:t>Город </a:t>
            </a:r>
            <a:r>
              <a:rPr lang="ru-RU" altLang="en-US" sz="4400" u="sng">
                <a:solidFill>
                  <a:srgbClr val="000000"/>
                </a:solidFill>
                <a:sym typeface="+mn-ea"/>
              </a:rPr>
              <a:t>К</a:t>
            </a:r>
            <a:r>
              <a:rPr lang="ru-RU" altLang="en-US" sz="4400">
                <a:solidFill>
                  <a:srgbClr val="000000"/>
                </a:solidFill>
                <a:sym typeface="+mn-ea"/>
              </a:rPr>
              <a:t>урск - наш родной город.</a:t>
            </a:r>
            <a:endParaRPr lang="ru-RU" altLang="en-US" sz="4400">
              <a:solidFill>
                <a:srgbClr val="000000"/>
              </a:solidFill>
            </a:endParaRPr>
          </a:p>
          <a:p>
            <a:endParaRPr lang="ru-RU" altLang="en-US" sz="4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11560" y="548680"/>
            <a:ext cx="7620000" cy="478853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endParaRPr lang="ru-RU" sz="60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Галина</a:t>
            </a:r>
            <a:r>
              <a:rPr lang="ru-RU" sz="6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6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дорога</a:t>
            </a:r>
            <a:r>
              <a:rPr lang="ru-RU" sz="6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6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</a:t>
            </a:r>
            <a:r>
              <a:rPr lang="ru-RU" sz="6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6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Гатчина</a:t>
            </a:r>
            <a:r>
              <a:rPr lang="ru-RU" sz="6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6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5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стопка книг, книги для чтения, книги с закладками, чистая книга, книга  рисунок, книга с пустой обложкой, учебники, школьные учебни… | Стопка книг,  Книги, Библиотеки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077072"/>
            <a:ext cx="2714843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11560" y="548680"/>
            <a:ext cx="7620000" cy="478853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endParaRPr lang="ru-RU" sz="60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</a:t>
            </a:r>
            <a:r>
              <a:rPr lang="en-US" sz="6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ru-RU" sz="6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</a:t>
            </a:r>
            <a:r>
              <a:rPr lang="en-US" sz="6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ru-RU" sz="6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sz="6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6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en-US" sz="6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ru-RU" sz="6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</a:t>
            </a:r>
            <a:r>
              <a:rPr lang="en-US" sz="6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ru-RU" sz="6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</a:t>
            </a:r>
            <a:r>
              <a:rPr lang="ru-RU" sz="6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6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</a:t>
            </a:r>
            <a:r>
              <a:rPr lang="en-US" sz="6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ru-RU" sz="6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</a:t>
            </a:r>
            <a:r>
              <a:rPr lang="ru-RU" sz="6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6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Гат</a:t>
            </a:r>
            <a:r>
              <a:rPr lang="en-US" sz="6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ru-RU" sz="6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en-US" sz="6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ru-RU" sz="6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sz="6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6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5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стопка книг, книги для чтения, книги с закладками, чистая книга, книга  рисунок, книга с пустой обложкой, учебники, школьные учебни… | Стопка книг,  Книги, Библиотеки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077072"/>
            <a:ext cx="2714843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/>
          <p:cNvCxnSpPr/>
          <p:nvPr/>
        </p:nvCxnSpPr>
        <p:spPr>
          <a:xfrm flipH="1">
            <a:off x="3275856" y="1781200"/>
            <a:ext cx="144016" cy="288032"/>
          </a:xfrm>
          <a:prstGeom prst="line">
            <a:avLst/>
          </a:prstGeom>
          <a:ln w="539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6023814" y="1781200"/>
            <a:ext cx="144016" cy="288032"/>
          </a:xfrm>
          <a:prstGeom prst="line">
            <a:avLst/>
          </a:prstGeom>
          <a:ln w="539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>
            <a:off x="2411760" y="2708920"/>
            <a:ext cx="144016" cy="288032"/>
          </a:xfrm>
          <a:prstGeom prst="line">
            <a:avLst/>
          </a:prstGeom>
          <a:ln w="539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4644008" y="2727679"/>
            <a:ext cx="144016" cy="288032"/>
          </a:xfrm>
          <a:prstGeom prst="line">
            <a:avLst/>
          </a:prstGeom>
          <a:ln w="539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80728"/>
            <a:ext cx="8064896" cy="410445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цветок, </a:t>
            </a:r>
            <a:r>
              <a:rPr lang="ru-RU" sz="5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россия</a:t>
            </a:r>
            <a:r>
              <a:rPr lang="ru-RU" sz="5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галка, </a:t>
            </a:r>
            <a:r>
              <a:rPr lang="ru-RU" sz="5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галя</a:t>
            </a:r>
            <a:r>
              <a:rPr lang="ru-RU" sz="5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5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курск</a:t>
            </a:r>
            <a:r>
              <a:rPr lang="ru-RU" sz="5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картина, шарик, шарик</a:t>
            </a:r>
            <a:endParaRPr lang="ru-RU" sz="5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стопка книг, книги для чтения, книги с закладками, чистая книга, книга  рисунок, книга с пустой обложкой, учебники, школьные учебни… | Стопка книг,  Книги, Библиотеки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337720"/>
            <a:ext cx="2046239" cy="1899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ru-RU" altLang="en-US" sz="4400" u="sng">
                <a:solidFill>
                  <a:srgbClr val="000000"/>
                </a:solidFill>
              </a:rPr>
              <a:t>Р</a:t>
            </a:r>
            <a:r>
              <a:rPr lang="ru-RU" altLang="en-US" sz="4400">
                <a:solidFill>
                  <a:srgbClr val="000000"/>
                </a:solidFill>
              </a:rPr>
              <a:t>оссия     </a:t>
            </a:r>
            <a:r>
              <a:rPr lang="ru-RU" altLang="en-US" sz="4400" u="sng">
                <a:solidFill>
                  <a:srgbClr val="000000"/>
                </a:solidFill>
              </a:rPr>
              <a:t>Г</a:t>
            </a:r>
            <a:r>
              <a:rPr lang="ru-RU" altLang="en-US" sz="4400">
                <a:solidFill>
                  <a:srgbClr val="000000"/>
                </a:solidFill>
              </a:rPr>
              <a:t>аля     </a:t>
            </a:r>
            <a:r>
              <a:rPr lang="ru-RU" altLang="en-US" sz="4400" u="sng">
                <a:solidFill>
                  <a:srgbClr val="000000"/>
                </a:solidFill>
              </a:rPr>
              <a:t>К</a:t>
            </a:r>
            <a:r>
              <a:rPr lang="ru-RU" altLang="en-US" sz="4400">
                <a:solidFill>
                  <a:srgbClr val="000000"/>
                </a:solidFill>
              </a:rPr>
              <a:t>урск   </a:t>
            </a:r>
            <a:r>
              <a:rPr lang="ru-RU" altLang="en-US" sz="4400" u="sng">
                <a:solidFill>
                  <a:srgbClr val="000000"/>
                </a:solidFill>
              </a:rPr>
              <a:t>Ш</a:t>
            </a:r>
            <a:r>
              <a:rPr lang="ru-RU" altLang="en-US" sz="4400">
                <a:solidFill>
                  <a:srgbClr val="000000"/>
                </a:solidFill>
              </a:rPr>
              <a:t>арик</a:t>
            </a:r>
            <a:endParaRPr lang="ru-RU" altLang="en-US" sz="44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363272" cy="5289451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4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</a:t>
            </a:r>
            <a:r>
              <a:rPr lang="ru-RU" sz="44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 научился</a:t>
            </a:r>
            <a:r>
              <a:rPr lang="ru-RU" sz="4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sz="44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Мне </a:t>
            </a:r>
            <a:r>
              <a:rPr lang="ru-RU" sz="44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было интересно</a:t>
            </a:r>
            <a:r>
              <a:rPr lang="ru-RU" sz="4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sz="44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44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меня вызвало затруднения…</a:t>
            </a:r>
            <a:endParaRPr lang="ru-RU" sz="44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050" name="Picture 2" descr="Векторная иллюстрация мультипликационного мышления ребенка. задумчивая  девушка, растерянная девушка и девушка с иллюстрированной лампочкой над  головой | Премиум векторы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99" b="12634"/>
          <a:stretch>
            <a:fillRect/>
          </a:stretch>
        </p:blipFill>
        <p:spPr bwMode="auto">
          <a:xfrm flipH="1">
            <a:off x="4499992" y="3861048"/>
            <a:ext cx="3600400" cy="1963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Другая 2">
      <a:dk1>
        <a:srgbClr val="92D05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0</TotalTime>
  <Words>330</Words>
  <Application>WPS Presentation</Application>
  <PresentationFormat>Экран (4:3)</PresentationFormat>
  <Paragraphs>28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SimSun</vt:lpstr>
      <vt:lpstr>Wingdings</vt:lpstr>
      <vt:lpstr>Times New Roman</vt:lpstr>
      <vt:lpstr>Microsoft YaHei</vt:lpstr>
      <vt:lpstr>Arial Unicode MS</vt:lpstr>
      <vt:lpstr>Arial Black</vt:lpstr>
      <vt:lpstr>Calibri</vt:lpstr>
      <vt:lpstr>Главная</vt:lpstr>
      <vt:lpstr>Тема урока: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</dc:title>
  <dc:creator>admin</dc:creator>
  <cp:lastModifiedBy>User</cp:lastModifiedBy>
  <cp:revision>14</cp:revision>
  <dcterms:created xsi:type="dcterms:W3CDTF">2021-01-20T20:46:00Z</dcterms:created>
  <dcterms:modified xsi:type="dcterms:W3CDTF">2021-02-06T18:32:13Z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1049-11.2.0.9967</vt:lpwstr>
  </property>
</Properties>
</file>