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AAD63-EA90-4951-9252-AA757A2F6AAB}" type="datetimeFigureOut">
              <a:rPr lang="ru-RU" smtClean="0"/>
              <a:pPr/>
              <a:t>29.01.2022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14854-02ED-432A-9D7C-9B8148610B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571635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Первый человек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57950" y="3886200"/>
            <a:ext cx="2428892" cy="1752600"/>
          </a:xfrm>
        </p:spPr>
        <p:txBody>
          <a:bodyPr>
            <a:normAutofit/>
          </a:bodyPr>
          <a:lstStyle/>
          <a:p>
            <a:pPr algn="r"/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55203a20a171ec300efb698d_1428572539723_720_2016112017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928802"/>
            <a:ext cx="4792038" cy="4445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5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9804" y="285728"/>
            <a:ext cx="3854196" cy="2560320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2857496"/>
            <a:ext cx="3008313" cy="3268667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Сравните изображения, чем первые люди отличались от людей нашего времени .</a:t>
            </a:r>
          </a:p>
        </p:txBody>
      </p:sp>
      <p:pic>
        <p:nvPicPr>
          <p:cNvPr id="8" name="Рисунок 7" descr="253950z2f85046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3143248"/>
            <a:ext cx="4065833" cy="3155086"/>
          </a:xfrm>
          <a:prstGeom prst="rect">
            <a:avLst/>
          </a:prstGeom>
        </p:spPr>
      </p:pic>
      <p:pic>
        <p:nvPicPr>
          <p:cNvPr id="9" name="Рисунок 8" descr="34667774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0"/>
            <a:ext cx="3571899" cy="27314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qu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496013"/>
            <a:ext cx="5350767" cy="3361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714356"/>
            <a:ext cx="3008313" cy="5411807"/>
          </a:xfrm>
        </p:spPr>
        <p:txBody>
          <a:bodyPr/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Согласно научным данным, первые люди появились на Земле более двух миллионов лет назад в Восточной Африке. По теории Дарвина люди произошли от обезьян.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" name="Рисунок 7" descr="image014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54" y="214290"/>
            <a:ext cx="553330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286380" y="3500438"/>
            <a:ext cx="35718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Люди передвигались по земле как путешественники, маршруты их зависели от сезонных созреваний плодов, нереста рыбы, передвижения и размножения животных.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3008313" cy="857232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rgbClr val="FF0000"/>
                </a:solidFill>
                <a:latin typeface="Comic Sans MS" pitchFamily="66" charset="0"/>
              </a:rPr>
              <a:t>Занятия древних людей</a:t>
            </a:r>
          </a:p>
        </p:txBody>
      </p:sp>
      <p:pic>
        <p:nvPicPr>
          <p:cNvPr id="5" name="Содержимое 4" descr="108674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14744" y="285728"/>
            <a:ext cx="5111750" cy="3304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28670"/>
            <a:ext cx="3008313" cy="5197493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Их основными занятиями были охота и собирательство. Древним людям легче было охотиться сообща, вместе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противостоять опасностям и силам природы. Женщины и дети собирали съедобные корни растений, плоды деревьев, ягоды, личинки насекомых. </a:t>
            </a:r>
          </a:p>
        </p:txBody>
      </p:sp>
      <p:pic>
        <p:nvPicPr>
          <p:cNvPr id="7" name="Рисунок 6" descr="75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857628"/>
            <a:ext cx="6753225" cy="2524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43230" cy="512744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Появление огня</a:t>
            </a:r>
          </a:p>
        </p:txBody>
      </p:sp>
      <p:pic>
        <p:nvPicPr>
          <p:cNvPr id="5" name="Содержимое 4" descr="drevnij-chelove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0364" y="3143248"/>
            <a:ext cx="5111750" cy="3507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714356"/>
            <a:ext cx="3008313" cy="5411807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Пищу ели сырой. Однажды во время грозы молния ударила в дерево, и оно загорелось. Тогда люди взяли ветку, подожгли её от горящего дерева и развели костёр в своём жилище или около него. Потом люди научились добывать огонь. Они стали использовать огонь для приготовления пищи и обогрева своих жилищ. </a:t>
            </a:r>
          </a:p>
        </p:txBody>
      </p:sp>
      <p:pic>
        <p:nvPicPr>
          <p:cNvPr id="6" name="Рисунок 5" descr="pervie-lud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285728"/>
            <a:ext cx="4651579" cy="3056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84182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Орудия труда</a:t>
            </a:r>
          </a:p>
        </p:txBody>
      </p:sp>
      <p:pic>
        <p:nvPicPr>
          <p:cNvPr id="5" name="Содержимое 4" descr="i_01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57686" y="357166"/>
            <a:ext cx="4633816" cy="342902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28670"/>
            <a:ext cx="3008313" cy="5197493"/>
          </a:xfrm>
        </p:spPr>
        <p:txBody>
          <a:bodyPr>
            <a:norm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Первые люди научились изготавливать примитивные орудия труда из камня, дерева и кости. Этими орудиями можно было снять шкуру убитого животного, выкопать корень или срубить ветку. </a:t>
            </a:r>
          </a:p>
        </p:txBody>
      </p:sp>
      <p:pic>
        <p:nvPicPr>
          <p:cNvPr id="7" name="Рисунок 6" descr="hello_html_3d24ede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286124"/>
            <a:ext cx="4135884" cy="31432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541587738_img1502538609743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0430" y="214290"/>
            <a:ext cx="5111750" cy="330133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00042"/>
            <a:ext cx="3008313" cy="5626121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Первые люди жили там, где всегда было тепло. Поэтому у них не возникало потребности в одежде. Жизнь была очень трудной.  Люди подвергались опасности быть съеденными дикими животными 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Для того, чтобы справляться с трудностями, люди собирались в  группы и создавали общины.  У них не было отдельных жилищ, все жили вместе в пещерах.</a:t>
            </a:r>
          </a:p>
        </p:txBody>
      </p:sp>
      <p:pic>
        <p:nvPicPr>
          <p:cNvPr id="6" name="Рисунок 5" descr="dj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4071942"/>
            <a:ext cx="4876800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Comic Sans MS" pitchFamily="66" charset="0"/>
              </a:rPr>
              <a:t>Давайте повторим…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500034" y="1000108"/>
            <a:ext cx="2214578" cy="1500198"/>
          </a:xfrm>
          <a:prstGeom prst="rightArrow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omic Sans MS" pitchFamily="66" charset="0"/>
              </a:rPr>
              <a:t>Первые люди жили … </a:t>
            </a:r>
          </a:p>
        </p:txBody>
      </p:sp>
      <p:pic>
        <p:nvPicPr>
          <p:cNvPr id="7" name="Рисунок 6" descr="peshera--800x4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1214422"/>
            <a:ext cx="3214678" cy="1788165"/>
          </a:xfrm>
          <a:prstGeom prst="rect">
            <a:avLst/>
          </a:prstGeom>
        </p:spPr>
      </p:pic>
      <p:pic>
        <p:nvPicPr>
          <p:cNvPr id="8" name="Рисунок 7" descr="slide_массандровский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1142984"/>
            <a:ext cx="3134342" cy="1928826"/>
          </a:xfrm>
          <a:prstGeom prst="rect">
            <a:avLst/>
          </a:prstGeom>
        </p:spPr>
      </p:pic>
      <p:pic>
        <p:nvPicPr>
          <p:cNvPr id="9" name="Рисунок 8" descr="orig-14844053171407152213-14844053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3214686"/>
            <a:ext cx="3341190" cy="1880802"/>
          </a:xfrm>
          <a:prstGeom prst="rect">
            <a:avLst/>
          </a:prstGeom>
        </p:spPr>
      </p:pic>
      <p:sp>
        <p:nvSpPr>
          <p:cNvPr id="10" name="Стрелка вправо 9"/>
          <p:cNvSpPr/>
          <p:nvPr/>
        </p:nvSpPr>
        <p:spPr>
          <a:xfrm>
            <a:off x="500034" y="2928934"/>
            <a:ext cx="2428892" cy="1643074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omic Sans MS" pitchFamily="66" charset="0"/>
                <a:cs typeface="Times New Roman" pitchFamily="18" charset="0"/>
              </a:rPr>
              <a:t>Мужчины ходили на</a:t>
            </a:r>
            <a:r>
              <a:rPr lang="en-US" b="1" dirty="0">
                <a:latin typeface="Comic Sans MS" pitchFamily="66" charset="0"/>
                <a:cs typeface="Times New Roman" pitchFamily="18" charset="0"/>
              </a:rPr>
              <a:t>…</a:t>
            </a:r>
            <a:r>
              <a:rPr lang="ru-RU" b="1" dirty="0">
                <a:latin typeface="Comic Sans MS" pitchFamily="66" charset="0"/>
                <a:cs typeface="Times New Roman" pitchFamily="18" charset="0"/>
              </a:rPr>
              <a:t> </a:t>
            </a:r>
          </a:p>
        </p:txBody>
      </p:sp>
      <p:pic>
        <p:nvPicPr>
          <p:cNvPr id="11" name="Рисунок 10" descr="01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80" y="3143248"/>
            <a:ext cx="3619500" cy="1955800"/>
          </a:xfrm>
          <a:prstGeom prst="rect">
            <a:avLst/>
          </a:prstGeom>
        </p:spPr>
      </p:pic>
      <p:pic>
        <p:nvPicPr>
          <p:cNvPr id="12" name="Рисунок 11" descr="139106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8926" y="3429000"/>
            <a:ext cx="2145083" cy="1431147"/>
          </a:xfrm>
          <a:prstGeom prst="rect">
            <a:avLst/>
          </a:prstGeom>
        </p:spPr>
      </p:pic>
      <p:pic>
        <p:nvPicPr>
          <p:cNvPr id="13" name="Рисунок 12" descr="1506235751_gory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0496" y="4857760"/>
            <a:ext cx="2283579" cy="1762162"/>
          </a:xfrm>
          <a:prstGeom prst="rect">
            <a:avLst/>
          </a:prstGeom>
        </p:spPr>
      </p:pic>
      <p:pic>
        <p:nvPicPr>
          <p:cNvPr id="15" name="Рисунок 14" descr="21-05-2015 18-13-1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71736" y="3643314"/>
            <a:ext cx="2989575" cy="1776414"/>
          </a:xfrm>
          <a:prstGeom prst="rect">
            <a:avLst/>
          </a:prstGeom>
        </p:spPr>
      </p:pic>
      <p:pic>
        <p:nvPicPr>
          <p:cNvPr id="16" name="Рисунок 15" descr="mix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14744" y="5572140"/>
            <a:ext cx="5161396" cy="1071570"/>
          </a:xfrm>
          <a:prstGeom prst="rect">
            <a:avLst/>
          </a:prstGeom>
        </p:spPr>
      </p:pic>
      <p:sp>
        <p:nvSpPr>
          <p:cNvPr id="17" name="Стрелка вправо 16"/>
          <p:cNvSpPr/>
          <p:nvPr/>
        </p:nvSpPr>
        <p:spPr>
          <a:xfrm>
            <a:off x="357158" y="4572008"/>
            <a:ext cx="2571768" cy="20717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omic Sans MS" pitchFamily="66" charset="0"/>
              </a:rPr>
              <a:t>Женщины и дети собирали …</a:t>
            </a:r>
            <a:r>
              <a:rPr lang="ru-RU" dirty="0"/>
              <a:t> 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97304"/>
          </a:xfrm>
        </p:spPr>
        <p:txBody>
          <a:bodyPr>
            <a:normAutofit/>
          </a:bodyPr>
          <a:lstStyle/>
          <a:p>
            <a:r>
              <a:rPr lang="ru-RU" sz="8800" dirty="0">
                <a:solidFill>
                  <a:srgbClr val="FF0000"/>
                </a:solidFill>
                <a:latin typeface="Comic Sans MS" pitchFamily="66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275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Comic Sans MS</vt:lpstr>
      <vt:lpstr>Times New Roman</vt:lpstr>
      <vt:lpstr>Тема Office</vt:lpstr>
      <vt:lpstr>Первый человек</vt:lpstr>
      <vt:lpstr>Презентация PowerPoint</vt:lpstr>
      <vt:lpstr>Презентация PowerPoint</vt:lpstr>
      <vt:lpstr>Занятия древних людей</vt:lpstr>
      <vt:lpstr>Появление огня</vt:lpstr>
      <vt:lpstr>Орудия труда</vt:lpstr>
      <vt:lpstr>Презентация PowerPoint</vt:lpstr>
      <vt:lpstr>Давайте повторим…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Первый человек</dc:title>
  <dc:creator>1</dc:creator>
  <cp:lastModifiedBy>Юлия Хмелькова</cp:lastModifiedBy>
  <cp:revision>20</cp:revision>
  <dcterms:created xsi:type="dcterms:W3CDTF">2020-01-06T02:29:58Z</dcterms:created>
  <dcterms:modified xsi:type="dcterms:W3CDTF">2022-01-29T11:22:24Z</dcterms:modified>
</cp:coreProperties>
</file>