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9" r:id="rId3"/>
    <p:sldId id="256" r:id="rId4"/>
    <p:sldId id="262" r:id="rId5"/>
    <p:sldId id="263" r:id="rId6"/>
    <p:sldId id="257" r:id="rId7"/>
    <p:sldId id="261" r:id="rId8"/>
    <p:sldId id="258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5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F3BE14-52D0-416D-83F7-9A6779DBD79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A587D4-0199-4C1F-9134-535FC465273E}">
      <dgm:prSet phldrT="[Текст]" custT="1"/>
      <dgm:spPr/>
      <dgm:t>
        <a:bodyPr/>
        <a:lstStyle/>
        <a:p>
          <a:r>
            <a:rPr lang="ru-RU" sz="1800" dirty="0" smtClean="0"/>
            <a:t>собственные</a:t>
          </a:r>
          <a:endParaRPr lang="ru-RU" sz="1800" dirty="0"/>
        </a:p>
      </dgm:t>
    </dgm:pt>
    <dgm:pt modelId="{DBB71F9F-17A5-4B12-A91F-647BCAC92D56}" type="parTrans" cxnId="{A0CAEC1C-BB19-4208-8166-3E0F062A8C59}">
      <dgm:prSet/>
      <dgm:spPr/>
      <dgm:t>
        <a:bodyPr/>
        <a:lstStyle/>
        <a:p>
          <a:endParaRPr lang="ru-RU"/>
        </a:p>
      </dgm:t>
    </dgm:pt>
    <dgm:pt modelId="{042B3253-AE29-4F27-9FAF-78FE71AE547A}" type="sibTrans" cxnId="{A0CAEC1C-BB19-4208-8166-3E0F062A8C59}">
      <dgm:prSet/>
      <dgm:spPr/>
      <dgm:t>
        <a:bodyPr/>
        <a:lstStyle/>
        <a:p>
          <a:endParaRPr lang="ru-RU"/>
        </a:p>
      </dgm:t>
    </dgm:pt>
    <dgm:pt modelId="{5894D192-A366-45B9-96A4-3EB3A4896C03}">
      <dgm:prSet phldrT="[Текст]" custT="1"/>
      <dgm:spPr/>
      <dgm:t>
        <a:bodyPr/>
        <a:lstStyle/>
        <a:p>
          <a:r>
            <a:rPr lang="ru-RU" sz="1800" dirty="0" smtClean="0"/>
            <a:t>Арендованные</a:t>
          </a:r>
          <a:endParaRPr lang="ru-RU" sz="1800" dirty="0"/>
        </a:p>
      </dgm:t>
    </dgm:pt>
    <dgm:pt modelId="{F572084C-779B-4B36-AD9C-56D8453AB745}" type="parTrans" cxnId="{A3B386B5-B090-4506-9AAD-FBB9865CB89E}">
      <dgm:prSet/>
      <dgm:spPr/>
      <dgm:t>
        <a:bodyPr/>
        <a:lstStyle/>
        <a:p>
          <a:endParaRPr lang="ru-RU"/>
        </a:p>
      </dgm:t>
    </dgm:pt>
    <dgm:pt modelId="{E1455AFB-DC2E-4FF5-A8A1-F7A0BB63393B}" type="sibTrans" cxnId="{A3B386B5-B090-4506-9AAD-FBB9865CB89E}">
      <dgm:prSet/>
      <dgm:spPr/>
      <dgm:t>
        <a:bodyPr/>
        <a:lstStyle/>
        <a:p>
          <a:endParaRPr lang="ru-RU"/>
        </a:p>
      </dgm:t>
    </dgm:pt>
    <dgm:pt modelId="{4F3A7677-41F3-467F-A5F3-DFD31A6D9092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000" dirty="0" smtClean="0"/>
            <a:t>По степени использования </a:t>
          </a:r>
          <a:endParaRPr lang="ru-RU" sz="2000" dirty="0"/>
        </a:p>
      </dgm:t>
    </dgm:pt>
    <dgm:pt modelId="{EEC24EF8-6BF9-4F97-B499-60B1B323BD80}" type="parTrans" cxnId="{14DF8D3A-D637-4333-8440-E2CD986A60F0}">
      <dgm:prSet/>
      <dgm:spPr/>
      <dgm:t>
        <a:bodyPr/>
        <a:lstStyle/>
        <a:p>
          <a:endParaRPr lang="ru-RU"/>
        </a:p>
      </dgm:t>
    </dgm:pt>
    <dgm:pt modelId="{9D59F7DC-6469-4F8E-A577-E7C23A8BAE0C}" type="sibTrans" cxnId="{14DF8D3A-D637-4333-8440-E2CD986A60F0}">
      <dgm:prSet/>
      <dgm:spPr/>
      <dgm:t>
        <a:bodyPr/>
        <a:lstStyle/>
        <a:p>
          <a:endParaRPr lang="ru-RU"/>
        </a:p>
      </dgm:t>
    </dgm:pt>
    <dgm:pt modelId="{13D84320-E6D7-47C4-9477-725CC1EE3679}">
      <dgm:prSet phldrT="[Текст]" custT="1"/>
      <dgm:spPr/>
      <dgm:t>
        <a:bodyPr/>
        <a:lstStyle/>
        <a:p>
          <a:r>
            <a:rPr lang="ru-RU" sz="1800" dirty="0" smtClean="0"/>
            <a:t>В эксплуатации</a:t>
          </a:r>
          <a:endParaRPr lang="ru-RU" sz="1800" dirty="0"/>
        </a:p>
      </dgm:t>
    </dgm:pt>
    <dgm:pt modelId="{9FEAEAAD-C7E1-487F-8FA2-4DCB5BF5E75D}" type="parTrans" cxnId="{7107CA86-5ABE-4313-8E29-C9E67B3954C7}">
      <dgm:prSet/>
      <dgm:spPr/>
      <dgm:t>
        <a:bodyPr/>
        <a:lstStyle/>
        <a:p>
          <a:endParaRPr lang="ru-RU"/>
        </a:p>
      </dgm:t>
    </dgm:pt>
    <dgm:pt modelId="{53E175B0-EFFE-451C-93FB-B8C98503E4B9}" type="sibTrans" cxnId="{7107CA86-5ABE-4313-8E29-C9E67B3954C7}">
      <dgm:prSet/>
      <dgm:spPr/>
      <dgm:t>
        <a:bodyPr/>
        <a:lstStyle/>
        <a:p>
          <a:endParaRPr lang="ru-RU"/>
        </a:p>
      </dgm:t>
    </dgm:pt>
    <dgm:pt modelId="{ED2D7247-2C4A-4551-8109-C025C3BA0939}">
      <dgm:prSet phldrT="[Текст]" custT="1"/>
      <dgm:spPr/>
      <dgm:t>
        <a:bodyPr/>
        <a:lstStyle/>
        <a:p>
          <a:r>
            <a:rPr lang="ru-RU" sz="1800" dirty="0" smtClean="0"/>
            <a:t>В запасе</a:t>
          </a:r>
          <a:endParaRPr lang="ru-RU" sz="1800" dirty="0"/>
        </a:p>
      </dgm:t>
    </dgm:pt>
    <dgm:pt modelId="{FB5DA4F8-4D36-439D-810A-3CD83D2B2F89}" type="parTrans" cxnId="{636CD894-C8CA-4D3F-8BA8-37ECD70C8969}">
      <dgm:prSet/>
      <dgm:spPr/>
      <dgm:t>
        <a:bodyPr/>
        <a:lstStyle/>
        <a:p>
          <a:endParaRPr lang="ru-RU"/>
        </a:p>
      </dgm:t>
    </dgm:pt>
    <dgm:pt modelId="{5B1E30B1-BAC8-4506-971E-AFA6ACCDFE41}" type="sibTrans" cxnId="{636CD894-C8CA-4D3F-8BA8-37ECD70C8969}">
      <dgm:prSet/>
      <dgm:spPr/>
      <dgm:t>
        <a:bodyPr/>
        <a:lstStyle/>
        <a:p>
          <a:endParaRPr lang="ru-RU"/>
        </a:p>
      </dgm:t>
    </dgm:pt>
    <dgm:pt modelId="{A3AC3EE8-5501-44D2-8E62-1245D3386FEC}">
      <dgm:prSet phldrT="[Текст]" custT="1"/>
      <dgm:spPr/>
      <dgm:t>
        <a:bodyPr/>
        <a:lstStyle/>
        <a:p>
          <a:r>
            <a:rPr lang="ru-RU" sz="1800" dirty="0" smtClean="0"/>
            <a:t>В ремонте</a:t>
          </a:r>
          <a:endParaRPr lang="ru-RU" sz="1800" dirty="0"/>
        </a:p>
      </dgm:t>
    </dgm:pt>
    <dgm:pt modelId="{0510A8B8-15A9-4A8B-82D7-2D5F34D93A30}" type="parTrans" cxnId="{6AECE5E9-73D6-4ADC-B091-B5790FF65659}">
      <dgm:prSet/>
      <dgm:spPr/>
      <dgm:t>
        <a:bodyPr/>
        <a:lstStyle/>
        <a:p>
          <a:endParaRPr lang="ru-RU"/>
        </a:p>
      </dgm:t>
    </dgm:pt>
    <dgm:pt modelId="{00665A6F-E751-4FBB-8D84-9B84CFC8E9D6}" type="sibTrans" cxnId="{6AECE5E9-73D6-4ADC-B091-B5790FF65659}">
      <dgm:prSet/>
      <dgm:spPr/>
      <dgm:t>
        <a:bodyPr/>
        <a:lstStyle/>
        <a:p>
          <a:endParaRPr lang="ru-RU"/>
        </a:p>
      </dgm:t>
    </dgm:pt>
    <dgm:pt modelId="{5562F4D0-0559-4A25-9E9A-BAC114D38D80}">
      <dgm:prSet phldrT="[Текст]" custT="1"/>
      <dgm:spPr/>
      <dgm:t>
        <a:bodyPr/>
        <a:lstStyle/>
        <a:p>
          <a:r>
            <a:rPr lang="ru-RU" sz="1800" dirty="0" smtClean="0"/>
            <a:t>Монтаж, реконструкция</a:t>
          </a:r>
          <a:endParaRPr lang="ru-RU" sz="1800" dirty="0"/>
        </a:p>
      </dgm:t>
    </dgm:pt>
    <dgm:pt modelId="{3F632026-28DC-4E13-A3D0-77EE0447DD4C}" type="parTrans" cxnId="{29D3C6AE-2BBC-4C27-988C-E46D7539D88D}">
      <dgm:prSet/>
      <dgm:spPr/>
      <dgm:t>
        <a:bodyPr/>
        <a:lstStyle/>
        <a:p>
          <a:endParaRPr lang="ru-RU"/>
        </a:p>
      </dgm:t>
    </dgm:pt>
    <dgm:pt modelId="{DAC3DA47-EB9B-42E6-BEAA-1835B03A4CFC}" type="sibTrans" cxnId="{29D3C6AE-2BBC-4C27-988C-E46D7539D88D}">
      <dgm:prSet/>
      <dgm:spPr/>
      <dgm:t>
        <a:bodyPr/>
        <a:lstStyle/>
        <a:p>
          <a:endParaRPr lang="ru-RU"/>
        </a:p>
      </dgm:t>
    </dgm:pt>
    <dgm:pt modelId="{98D2FB90-C4C8-4D66-A198-9E241BBB3F40}">
      <dgm:prSet phldrT="[Текст]" custT="1"/>
      <dgm:spPr/>
      <dgm:t>
        <a:bodyPr/>
        <a:lstStyle/>
        <a:p>
          <a:r>
            <a:rPr lang="ru-RU" sz="1800" dirty="0" smtClean="0"/>
            <a:t>На консервации</a:t>
          </a:r>
          <a:endParaRPr lang="ru-RU" sz="1800" dirty="0"/>
        </a:p>
      </dgm:t>
    </dgm:pt>
    <dgm:pt modelId="{C94C5030-1103-4037-B7EA-DCED0D0FA40F}" type="parTrans" cxnId="{DDF6C890-9CF1-46DE-A0B8-FBB3A6DC1B8E}">
      <dgm:prSet/>
      <dgm:spPr/>
      <dgm:t>
        <a:bodyPr/>
        <a:lstStyle/>
        <a:p>
          <a:endParaRPr lang="ru-RU"/>
        </a:p>
      </dgm:t>
    </dgm:pt>
    <dgm:pt modelId="{1CC719A4-A3FB-450C-8AB3-7375C24E106E}" type="sibTrans" cxnId="{DDF6C890-9CF1-46DE-A0B8-FBB3A6DC1B8E}">
      <dgm:prSet/>
      <dgm:spPr/>
      <dgm:t>
        <a:bodyPr/>
        <a:lstStyle/>
        <a:p>
          <a:endParaRPr lang="ru-RU"/>
        </a:p>
      </dgm:t>
    </dgm:pt>
    <dgm:pt modelId="{9142F6E6-8E2E-4E9B-A64B-D05655520DEA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По форме собственности</a:t>
          </a:r>
        </a:p>
      </dgm:t>
    </dgm:pt>
    <dgm:pt modelId="{105EC72F-6518-4EEF-9914-EE5ED28DC037}" type="parTrans" cxnId="{E252F089-EEE3-4284-BE66-4E8B6210A5DD}">
      <dgm:prSet/>
      <dgm:spPr/>
      <dgm:t>
        <a:bodyPr/>
        <a:lstStyle/>
        <a:p>
          <a:endParaRPr lang="ru-RU"/>
        </a:p>
      </dgm:t>
    </dgm:pt>
    <dgm:pt modelId="{438B8091-91E7-45BE-87D1-2374C0554689}" type="sibTrans" cxnId="{E252F089-EEE3-4284-BE66-4E8B6210A5DD}">
      <dgm:prSet/>
      <dgm:spPr/>
      <dgm:t>
        <a:bodyPr/>
        <a:lstStyle/>
        <a:p>
          <a:endParaRPr lang="ru-RU"/>
        </a:p>
      </dgm:t>
    </dgm:pt>
    <dgm:pt modelId="{F969709F-5AA2-4184-A9FA-695153B27282}" type="pres">
      <dgm:prSet presAssocID="{E5F3BE14-52D0-416D-83F7-9A6779DBD79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D2E341B-9EC0-4F31-9D53-7F5A3B6DDD42}" type="pres">
      <dgm:prSet presAssocID="{9142F6E6-8E2E-4E9B-A64B-D05655520DEA}" presName="root" presStyleCnt="0"/>
      <dgm:spPr/>
    </dgm:pt>
    <dgm:pt modelId="{B0AA989E-3DD0-4DF3-BC04-2EB535EF79B4}" type="pres">
      <dgm:prSet presAssocID="{9142F6E6-8E2E-4E9B-A64B-D05655520DEA}" presName="rootComposite" presStyleCnt="0"/>
      <dgm:spPr/>
    </dgm:pt>
    <dgm:pt modelId="{6543D065-8367-4242-8A27-067365673DD5}" type="pres">
      <dgm:prSet presAssocID="{9142F6E6-8E2E-4E9B-A64B-D05655520DEA}" presName="rootText" presStyleLbl="node1" presStyleIdx="0" presStyleCnt="2" custScaleX="165608"/>
      <dgm:spPr/>
      <dgm:t>
        <a:bodyPr/>
        <a:lstStyle/>
        <a:p>
          <a:endParaRPr lang="ru-RU"/>
        </a:p>
      </dgm:t>
    </dgm:pt>
    <dgm:pt modelId="{E0CBE078-C57D-46F4-920F-D0B08CD2761E}" type="pres">
      <dgm:prSet presAssocID="{9142F6E6-8E2E-4E9B-A64B-D05655520DEA}" presName="rootConnector" presStyleLbl="node1" presStyleIdx="0" presStyleCnt="2"/>
      <dgm:spPr/>
      <dgm:t>
        <a:bodyPr/>
        <a:lstStyle/>
        <a:p>
          <a:endParaRPr lang="ru-RU"/>
        </a:p>
      </dgm:t>
    </dgm:pt>
    <dgm:pt modelId="{C7D50B83-D7A3-4793-994F-0F95866EDD30}" type="pres">
      <dgm:prSet presAssocID="{9142F6E6-8E2E-4E9B-A64B-D05655520DEA}" presName="childShape" presStyleCnt="0"/>
      <dgm:spPr/>
    </dgm:pt>
    <dgm:pt modelId="{6552A4C1-AC80-4BEF-84B9-EE2970434977}" type="pres">
      <dgm:prSet presAssocID="{DBB71F9F-17A5-4B12-A91F-647BCAC92D56}" presName="Name13" presStyleLbl="parChTrans1D2" presStyleIdx="0" presStyleCnt="7"/>
      <dgm:spPr/>
      <dgm:t>
        <a:bodyPr/>
        <a:lstStyle/>
        <a:p>
          <a:endParaRPr lang="ru-RU"/>
        </a:p>
      </dgm:t>
    </dgm:pt>
    <dgm:pt modelId="{0890478E-DCB0-4AE7-BEF1-C9EE0BF6C77C}" type="pres">
      <dgm:prSet presAssocID="{D1A587D4-0199-4C1F-9134-535FC465273E}" presName="childText" presStyleLbl="bgAcc1" presStyleIdx="0" presStyleCnt="7" custScaleX="186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1DA77D-18A6-4687-9DAE-3A50BA0E6A85}" type="pres">
      <dgm:prSet presAssocID="{F572084C-779B-4B36-AD9C-56D8453AB745}" presName="Name13" presStyleLbl="parChTrans1D2" presStyleIdx="1" presStyleCnt="7"/>
      <dgm:spPr/>
      <dgm:t>
        <a:bodyPr/>
        <a:lstStyle/>
        <a:p>
          <a:endParaRPr lang="ru-RU"/>
        </a:p>
      </dgm:t>
    </dgm:pt>
    <dgm:pt modelId="{64A2A3FE-EAEC-4B7B-899D-87C3DC9C1C4B}" type="pres">
      <dgm:prSet presAssocID="{5894D192-A366-45B9-96A4-3EB3A4896C03}" presName="childText" presStyleLbl="bgAcc1" presStyleIdx="1" presStyleCnt="7" custScaleX="187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30039F-2AF3-498E-884D-5C1C4205B73E}" type="pres">
      <dgm:prSet presAssocID="{4F3A7677-41F3-467F-A5F3-DFD31A6D9092}" presName="root" presStyleCnt="0"/>
      <dgm:spPr/>
    </dgm:pt>
    <dgm:pt modelId="{52C1196F-CA76-46D1-8B9C-55417CEE8106}" type="pres">
      <dgm:prSet presAssocID="{4F3A7677-41F3-467F-A5F3-DFD31A6D9092}" presName="rootComposite" presStyleCnt="0"/>
      <dgm:spPr/>
    </dgm:pt>
    <dgm:pt modelId="{94185567-16C0-4095-843F-794B97507C8E}" type="pres">
      <dgm:prSet presAssocID="{4F3A7677-41F3-467F-A5F3-DFD31A6D9092}" presName="rootText" presStyleLbl="node1" presStyleIdx="1" presStyleCnt="2" custScaleX="163026" custScaleY="105479"/>
      <dgm:spPr/>
      <dgm:t>
        <a:bodyPr/>
        <a:lstStyle/>
        <a:p>
          <a:endParaRPr lang="ru-RU"/>
        </a:p>
      </dgm:t>
    </dgm:pt>
    <dgm:pt modelId="{13CC3EBB-6C6E-493D-9535-29D4FC6C4EC2}" type="pres">
      <dgm:prSet presAssocID="{4F3A7677-41F3-467F-A5F3-DFD31A6D9092}" presName="rootConnector" presStyleLbl="node1" presStyleIdx="1" presStyleCnt="2"/>
      <dgm:spPr/>
      <dgm:t>
        <a:bodyPr/>
        <a:lstStyle/>
        <a:p>
          <a:endParaRPr lang="ru-RU"/>
        </a:p>
      </dgm:t>
    </dgm:pt>
    <dgm:pt modelId="{F19BDE9E-1582-4E79-93CB-3B3237658805}" type="pres">
      <dgm:prSet presAssocID="{4F3A7677-41F3-467F-A5F3-DFD31A6D9092}" presName="childShape" presStyleCnt="0"/>
      <dgm:spPr/>
    </dgm:pt>
    <dgm:pt modelId="{9172A647-B147-418F-A673-84AFCA3B39B1}" type="pres">
      <dgm:prSet presAssocID="{9FEAEAAD-C7E1-487F-8FA2-4DCB5BF5E75D}" presName="Name13" presStyleLbl="parChTrans1D2" presStyleIdx="2" presStyleCnt="7"/>
      <dgm:spPr/>
      <dgm:t>
        <a:bodyPr/>
        <a:lstStyle/>
        <a:p>
          <a:endParaRPr lang="ru-RU"/>
        </a:p>
      </dgm:t>
    </dgm:pt>
    <dgm:pt modelId="{EA837F1B-8547-4BD2-A6C1-4828F6B5E66E}" type="pres">
      <dgm:prSet presAssocID="{13D84320-E6D7-47C4-9477-725CC1EE3679}" presName="childText" presStyleLbl="bgAcc1" presStyleIdx="2" presStyleCnt="7" custScaleX="164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B54C9-0046-4907-B30A-15F7B607F298}" type="pres">
      <dgm:prSet presAssocID="{FB5DA4F8-4D36-439D-810A-3CD83D2B2F89}" presName="Name13" presStyleLbl="parChTrans1D2" presStyleIdx="3" presStyleCnt="7"/>
      <dgm:spPr/>
      <dgm:t>
        <a:bodyPr/>
        <a:lstStyle/>
        <a:p>
          <a:endParaRPr lang="ru-RU"/>
        </a:p>
      </dgm:t>
    </dgm:pt>
    <dgm:pt modelId="{D9234AF8-371F-48A8-ABE4-8DF4778CB05C}" type="pres">
      <dgm:prSet presAssocID="{ED2D7247-2C4A-4551-8109-C025C3BA0939}" presName="childText" presStyleLbl="bgAcc1" presStyleIdx="3" presStyleCnt="7" custScaleX="167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4FA88-99E5-471B-A301-0C176327521F}" type="pres">
      <dgm:prSet presAssocID="{0510A8B8-15A9-4A8B-82D7-2D5F34D93A30}" presName="Name13" presStyleLbl="parChTrans1D2" presStyleIdx="4" presStyleCnt="7"/>
      <dgm:spPr/>
      <dgm:t>
        <a:bodyPr/>
        <a:lstStyle/>
        <a:p>
          <a:endParaRPr lang="ru-RU"/>
        </a:p>
      </dgm:t>
    </dgm:pt>
    <dgm:pt modelId="{3F2F7A6E-0ED0-40CA-9F9F-BB33597148F5}" type="pres">
      <dgm:prSet presAssocID="{A3AC3EE8-5501-44D2-8E62-1245D3386FEC}" presName="childText" presStyleLbl="bgAcc1" presStyleIdx="4" presStyleCnt="7" custScaleX="167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648B2-0EA8-4CEA-887C-A9E37A8D0683}" type="pres">
      <dgm:prSet presAssocID="{3F632026-28DC-4E13-A3D0-77EE0447DD4C}" presName="Name13" presStyleLbl="parChTrans1D2" presStyleIdx="5" presStyleCnt="7"/>
      <dgm:spPr/>
      <dgm:t>
        <a:bodyPr/>
        <a:lstStyle/>
        <a:p>
          <a:endParaRPr lang="ru-RU"/>
        </a:p>
      </dgm:t>
    </dgm:pt>
    <dgm:pt modelId="{2A7BE679-5D64-403F-AA34-B0650BA1D120}" type="pres">
      <dgm:prSet presAssocID="{5562F4D0-0559-4A25-9E9A-BAC114D38D80}" presName="childText" presStyleLbl="bgAcc1" presStyleIdx="5" presStyleCnt="7" custScaleX="162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5E71C-6AD3-4EF9-A769-31F13EB89988}" type="pres">
      <dgm:prSet presAssocID="{C94C5030-1103-4037-B7EA-DCED0D0FA40F}" presName="Name13" presStyleLbl="parChTrans1D2" presStyleIdx="6" presStyleCnt="7"/>
      <dgm:spPr/>
      <dgm:t>
        <a:bodyPr/>
        <a:lstStyle/>
        <a:p>
          <a:endParaRPr lang="ru-RU"/>
        </a:p>
      </dgm:t>
    </dgm:pt>
    <dgm:pt modelId="{CA574E9B-B33B-46AE-9141-67DF6C125641}" type="pres">
      <dgm:prSet presAssocID="{98D2FB90-C4C8-4D66-A198-9E241BBB3F40}" presName="childText" presStyleLbl="bgAcc1" presStyleIdx="6" presStyleCnt="7" custScaleX="175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5A5BAD-C7E0-44BB-990A-00F05CA456FD}" type="presOf" srcId="{9142F6E6-8E2E-4E9B-A64B-D05655520DEA}" destId="{E0CBE078-C57D-46F4-920F-D0B08CD2761E}" srcOrd="1" destOrd="0" presId="urn:microsoft.com/office/officeart/2005/8/layout/hierarchy3"/>
    <dgm:cxn modelId="{DD184A76-3EE2-405E-9EF0-A5BE17277AA1}" type="presOf" srcId="{98D2FB90-C4C8-4D66-A198-9E241BBB3F40}" destId="{CA574E9B-B33B-46AE-9141-67DF6C125641}" srcOrd="0" destOrd="0" presId="urn:microsoft.com/office/officeart/2005/8/layout/hierarchy3"/>
    <dgm:cxn modelId="{DDF6C890-9CF1-46DE-A0B8-FBB3A6DC1B8E}" srcId="{4F3A7677-41F3-467F-A5F3-DFD31A6D9092}" destId="{98D2FB90-C4C8-4D66-A198-9E241BBB3F40}" srcOrd="4" destOrd="0" parTransId="{C94C5030-1103-4037-B7EA-DCED0D0FA40F}" sibTransId="{1CC719A4-A3FB-450C-8AB3-7375C24E106E}"/>
    <dgm:cxn modelId="{D52BC239-67EC-4D77-9DDB-4127FE0FC6BF}" type="presOf" srcId="{A3AC3EE8-5501-44D2-8E62-1245D3386FEC}" destId="{3F2F7A6E-0ED0-40CA-9F9F-BB33597148F5}" srcOrd="0" destOrd="0" presId="urn:microsoft.com/office/officeart/2005/8/layout/hierarchy3"/>
    <dgm:cxn modelId="{FB9A30B2-87EF-4EB3-912F-0DDFC42A3E94}" type="presOf" srcId="{3F632026-28DC-4E13-A3D0-77EE0447DD4C}" destId="{BBC648B2-0EA8-4CEA-887C-A9E37A8D0683}" srcOrd="0" destOrd="0" presId="urn:microsoft.com/office/officeart/2005/8/layout/hierarchy3"/>
    <dgm:cxn modelId="{44AFA0E9-F177-4E7B-A8E3-97BDB4F3AAA4}" type="presOf" srcId="{9FEAEAAD-C7E1-487F-8FA2-4DCB5BF5E75D}" destId="{9172A647-B147-418F-A673-84AFCA3B39B1}" srcOrd="0" destOrd="0" presId="urn:microsoft.com/office/officeart/2005/8/layout/hierarchy3"/>
    <dgm:cxn modelId="{B2784544-2131-4B80-86DC-F12E28614108}" type="presOf" srcId="{4F3A7677-41F3-467F-A5F3-DFD31A6D9092}" destId="{13CC3EBB-6C6E-493D-9535-29D4FC6C4EC2}" srcOrd="1" destOrd="0" presId="urn:microsoft.com/office/officeart/2005/8/layout/hierarchy3"/>
    <dgm:cxn modelId="{636CD894-C8CA-4D3F-8BA8-37ECD70C8969}" srcId="{4F3A7677-41F3-467F-A5F3-DFD31A6D9092}" destId="{ED2D7247-2C4A-4551-8109-C025C3BA0939}" srcOrd="1" destOrd="0" parTransId="{FB5DA4F8-4D36-439D-810A-3CD83D2B2F89}" sibTransId="{5B1E30B1-BAC8-4506-971E-AFA6ACCDFE41}"/>
    <dgm:cxn modelId="{E252F089-EEE3-4284-BE66-4E8B6210A5DD}" srcId="{E5F3BE14-52D0-416D-83F7-9A6779DBD79D}" destId="{9142F6E6-8E2E-4E9B-A64B-D05655520DEA}" srcOrd="0" destOrd="0" parTransId="{105EC72F-6518-4EEF-9914-EE5ED28DC037}" sibTransId="{438B8091-91E7-45BE-87D1-2374C0554689}"/>
    <dgm:cxn modelId="{C69C07C6-B47E-49C7-A017-A9D96DAD22CE}" type="presOf" srcId="{C94C5030-1103-4037-B7EA-DCED0D0FA40F}" destId="{2BB5E71C-6AD3-4EF9-A769-31F13EB89988}" srcOrd="0" destOrd="0" presId="urn:microsoft.com/office/officeart/2005/8/layout/hierarchy3"/>
    <dgm:cxn modelId="{DF359C6C-0946-40C2-B1D9-EEAF19B923F9}" type="presOf" srcId="{DBB71F9F-17A5-4B12-A91F-647BCAC92D56}" destId="{6552A4C1-AC80-4BEF-84B9-EE2970434977}" srcOrd="0" destOrd="0" presId="urn:microsoft.com/office/officeart/2005/8/layout/hierarchy3"/>
    <dgm:cxn modelId="{A3B386B5-B090-4506-9AAD-FBB9865CB89E}" srcId="{9142F6E6-8E2E-4E9B-A64B-D05655520DEA}" destId="{5894D192-A366-45B9-96A4-3EB3A4896C03}" srcOrd="1" destOrd="0" parTransId="{F572084C-779B-4B36-AD9C-56D8453AB745}" sibTransId="{E1455AFB-DC2E-4FF5-A8A1-F7A0BB63393B}"/>
    <dgm:cxn modelId="{551CEA07-5269-4AC3-98D3-7268239D5F53}" type="presOf" srcId="{F572084C-779B-4B36-AD9C-56D8453AB745}" destId="{891DA77D-18A6-4687-9DAE-3A50BA0E6A85}" srcOrd="0" destOrd="0" presId="urn:microsoft.com/office/officeart/2005/8/layout/hierarchy3"/>
    <dgm:cxn modelId="{2282163E-934C-49B7-9396-C652B2444AB8}" type="presOf" srcId="{13D84320-E6D7-47C4-9477-725CC1EE3679}" destId="{EA837F1B-8547-4BD2-A6C1-4828F6B5E66E}" srcOrd="0" destOrd="0" presId="urn:microsoft.com/office/officeart/2005/8/layout/hierarchy3"/>
    <dgm:cxn modelId="{21616D1D-A851-42F5-913C-9668B7B4C096}" type="presOf" srcId="{ED2D7247-2C4A-4551-8109-C025C3BA0939}" destId="{D9234AF8-371F-48A8-ABE4-8DF4778CB05C}" srcOrd="0" destOrd="0" presId="urn:microsoft.com/office/officeart/2005/8/layout/hierarchy3"/>
    <dgm:cxn modelId="{DA6D8E81-A87B-4B2B-99AA-9DF15C4E467E}" type="presOf" srcId="{D1A587D4-0199-4C1F-9134-535FC465273E}" destId="{0890478E-DCB0-4AE7-BEF1-C9EE0BF6C77C}" srcOrd="0" destOrd="0" presId="urn:microsoft.com/office/officeart/2005/8/layout/hierarchy3"/>
    <dgm:cxn modelId="{1377ACC7-C918-4861-9345-128EB5CE7218}" type="presOf" srcId="{5894D192-A366-45B9-96A4-3EB3A4896C03}" destId="{64A2A3FE-EAEC-4B7B-899D-87C3DC9C1C4B}" srcOrd="0" destOrd="0" presId="urn:microsoft.com/office/officeart/2005/8/layout/hierarchy3"/>
    <dgm:cxn modelId="{6AECE5E9-73D6-4ADC-B091-B5790FF65659}" srcId="{4F3A7677-41F3-467F-A5F3-DFD31A6D9092}" destId="{A3AC3EE8-5501-44D2-8E62-1245D3386FEC}" srcOrd="2" destOrd="0" parTransId="{0510A8B8-15A9-4A8B-82D7-2D5F34D93A30}" sibTransId="{00665A6F-E751-4FBB-8D84-9B84CFC8E9D6}"/>
    <dgm:cxn modelId="{A0CAEC1C-BB19-4208-8166-3E0F062A8C59}" srcId="{9142F6E6-8E2E-4E9B-A64B-D05655520DEA}" destId="{D1A587D4-0199-4C1F-9134-535FC465273E}" srcOrd="0" destOrd="0" parTransId="{DBB71F9F-17A5-4B12-A91F-647BCAC92D56}" sibTransId="{042B3253-AE29-4F27-9FAF-78FE71AE547A}"/>
    <dgm:cxn modelId="{7D39818A-BCDE-427F-AB08-AAAF8ED1650D}" type="presOf" srcId="{5562F4D0-0559-4A25-9E9A-BAC114D38D80}" destId="{2A7BE679-5D64-403F-AA34-B0650BA1D120}" srcOrd="0" destOrd="0" presId="urn:microsoft.com/office/officeart/2005/8/layout/hierarchy3"/>
    <dgm:cxn modelId="{7C08E5A2-86BC-4B24-AC90-40CE742EB60F}" type="presOf" srcId="{E5F3BE14-52D0-416D-83F7-9A6779DBD79D}" destId="{F969709F-5AA2-4184-A9FA-695153B27282}" srcOrd="0" destOrd="0" presId="urn:microsoft.com/office/officeart/2005/8/layout/hierarchy3"/>
    <dgm:cxn modelId="{8096B66A-B2BC-44E2-9BD3-909F7FEDB8DB}" type="presOf" srcId="{FB5DA4F8-4D36-439D-810A-3CD83D2B2F89}" destId="{463B54C9-0046-4907-B30A-15F7B607F298}" srcOrd="0" destOrd="0" presId="urn:microsoft.com/office/officeart/2005/8/layout/hierarchy3"/>
    <dgm:cxn modelId="{239B3ED2-E327-4FD4-B19E-5CC45FE88A30}" type="presOf" srcId="{0510A8B8-15A9-4A8B-82D7-2D5F34D93A30}" destId="{0684FA88-99E5-471B-A301-0C176327521F}" srcOrd="0" destOrd="0" presId="urn:microsoft.com/office/officeart/2005/8/layout/hierarchy3"/>
    <dgm:cxn modelId="{22C85430-22D5-4ECA-9157-B5842B69CE41}" type="presOf" srcId="{9142F6E6-8E2E-4E9B-A64B-D05655520DEA}" destId="{6543D065-8367-4242-8A27-067365673DD5}" srcOrd="0" destOrd="0" presId="urn:microsoft.com/office/officeart/2005/8/layout/hierarchy3"/>
    <dgm:cxn modelId="{29D3C6AE-2BBC-4C27-988C-E46D7539D88D}" srcId="{4F3A7677-41F3-467F-A5F3-DFD31A6D9092}" destId="{5562F4D0-0559-4A25-9E9A-BAC114D38D80}" srcOrd="3" destOrd="0" parTransId="{3F632026-28DC-4E13-A3D0-77EE0447DD4C}" sibTransId="{DAC3DA47-EB9B-42E6-BEAA-1835B03A4CFC}"/>
    <dgm:cxn modelId="{7107CA86-5ABE-4313-8E29-C9E67B3954C7}" srcId="{4F3A7677-41F3-467F-A5F3-DFD31A6D9092}" destId="{13D84320-E6D7-47C4-9477-725CC1EE3679}" srcOrd="0" destOrd="0" parTransId="{9FEAEAAD-C7E1-487F-8FA2-4DCB5BF5E75D}" sibTransId="{53E175B0-EFFE-451C-93FB-B8C98503E4B9}"/>
    <dgm:cxn modelId="{F52EAE62-FC65-42C1-9C71-7BFE9968C4AD}" type="presOf" srcId="{4F3A7677-41F3-467F-A5F3-DFD31A6D9092}" destId="{94185567-16C0-4095-843F-794B97507C8E}" srcOrd="0" destOrd="0" presId="urn:microsoft.com/office/officeart/2005/8/layout/hierarchy3"/>
    <dgm:cxn modelId="{14DF8D3A-D637-4333-8440-E2CD986A60F0}" srcId="{E5F3BE14-52D0-416D-83F7-9A6779DBD79D}" destId="{4F3A7677-41F3-467F-A5F3-DFD31A6D9092}" srcOrd="1" destOrd="0" parTransId="{EEC24EF8-6BF9-4F97-B499-60B1B323BD80}" sibTransId="{9D59F7DC-6469-4F8E-A577-E7C23A8BAE0C}"/>
    <dgm:cxn modelId="{5B0DBC82-6471-4C71-80C3-0B760CF3003D}" type="presParOf" srcId="{F969709F-5AA2-4184-A9FA-695153B27282}" destId="{6D2E341B-9EC0-4F31-9D53-7F5A3B6DDD42}" srcOrd="0" destOrd="0" presId="urn:microsoft.com/office/officeart/2005/8/layout/hierarchy3"/>
    <dgm:cxn modelId="{0F325D99-8939-4B09-8126-E4D4D85B765F}" type="presParOf" srcId="{6D2E341B-9EC0-4F31-9D53-7F5A3B6DDD42}" destId="{B0AA989E-3DD0-4DF3-BC04-2EB535EF79B4}" srcOrd="0" destOrd="0" presId="urn:microsoft.com/office/officeart/2005/8/layout/hierarchy3"/>
    <dgm:cxn modelId="{11224B17-56A0-455A-904D-71180660D015}" type="presParOf" srcId="{B0AA989E-3DD0-4DF3-BC04-2EB535EF79B4}" destId="{6543D065-8367-4242-8A27-067365673DD5}" srcOrd="0" destOrd="0" presId="urn:microsoft.com/office/officeart/2005/8/layout/hierarchy3"/>
    <dgm:cxn modelId="{E94C3ADD-1084-4998-8BA0-48EC744A3300}" type="presParOf" srcId="{B0AA989E-3DD0-4DF3-BC04-2EB535EF79B4}" destId="{E0CBE078-C57D-46F4-920F-D0B08CD2761E}" srcOrd="1" destOrd="0" presId="urn:microsoft.com/office/officeart/2005/8/layout/hierarchy3"/>
    <dgm:cxn modelId="{8674EB5E-AA0D-4832-BB70-5B6F45A13BC8}" type="presParOf" srcId="{6D2E341B-9EC0-4F31-9D53-7F5A3B6DDD42}" destId="{C7D50B83-D7A3-4793-994F-0F95866EDD30}" srcOrd="1" destOrd="0" presId="urn:microsoft.com/office/officeart/2005/8/layout/hierarchy3"/>
    <dgm:cxn modelId="{C8B351DE-45FE-4980-A70F-DF8F9C558596}" type="presParOf" srcId="{C7D50B83-D7A3-4793-994F-0F95866EDD30}" destId="{6552A4C1-AC80-4BEF-84B9-EE2970434977}" srcOrd="0" destOrd="0" presId="urn:microsoft.com/office/officeart/2005/8/layout/hierarchy3"/>
    <dgm:cxn modelId="{7EA3C567-B586-47B0-81DE-49A2AF4E84E8}" type="presParOf" srcId="{C7D50B83-D7A3-4793-994F-0F95866EDD30}" destId="{0890478E-DCB0-4AE7-BEF1-C9EE0BF6C77C}" srcOrd="1" destOrd="0" presId="urn:microsoft.com/office/officeart/2005/8/layout/hierarchy3"/>
    <dgm:cxn modelId="{5F614DA5-5D90-4C80-B3D0-EDC877668FCE}" type="presParOf" srcId="{C7D50B83-D7A3-4793-994F-0F95866EDD30}" destId="{891DA77D-18A6-4687-9DAE-3A50BA0E6A85}" srcOrd="2" destOrd="0" presId="urn:microsoft.com/office/officeart/2005/8/layout/hierarchy3"/>
    <dgm:cxn modelId="{F83A52F1-3FAB-4FDE-A433-17D05F75E7F3}" type="presParOf" srcId="{C7D50B83-D7A3-4793-994F-0F95866EDD30}" destId="{64A2A3FE-EAEC-4B7B-899D-87C3DC9C1C4B}" srcOrd="3" destOrd="0" presId="urn:microsoft.com/office/officeart/2005/8/layout/hierarchy3"/>
    <dgm:cxn modelId="{86E58E50-E8B5-464A-B963-BA3DCE3A4FC6}" type="presParOf" srcId="{F969709F-5AA2-4184-A9FA-695153B27282}" destId="{8830039F-2AF3-498E-884D-5C1C4205B73E}" srcOrd="1" destOrd="0" presId="urn:microsoft.com/office/officeart/2005/8/layout/hierarchy3"/>
    <dgm:cxn modelId="{AE65B8C0-AF9F-4282-B88C-4A084A09E0E6}" type="presParOf" srcId="{8830039F-2AF3-498E-884D-5C1C4205B73E}" destId="{52C1196F-CA76-46D1-8B9C-55417CEE8106}" srcOrd="0" destOrd="0" presId="urn:microsoft.com/office/officeart/2005/8/layout/hierarchy3"/>
    <dgm:cxn modelId="{54167A9D-B8FD-4428-930C-BF17DCAD225B}" type="presParOf" srcId="{52C1196F-CA76-46D1-8B9C-55417CEE8106}" destId="{94185567-16C0-4095-843F-794B97507C8E}" srcOrd="0" destOrd="0" presId="urn:microsoft.com/office/officeart/2005/8/layout/hierarchy3"/>
    <dgm:cxn modelId="{3175A1F1-4A8C-4FA2-A366-C7B76771FA6E}" type="presParOf" srcId="{52C1196F-CA76-46D1-8B9C-55417CEE8106}" destId="{13CC3EBB-6C6E-493D-9535-29D4FC6C4EC2}" srcOrd="1" destOrd="0" presId="urn:microsoft.com/office/officeart/2005/8/layout/hierarchy3"/>
    <dgm:cxn modelId="{A9A01676-12AF-44B5-BD26-B6EFF867AC68}" type="presParOf" srcId="{8830039F-2AF3-498E-884D-5C1C4205B73E}" destId="{F19BDE9E-1582-4E79-93CB-3B3237658805}" srcOrd="1" destOrd="0" presId="urn:microsoft.com/office/officeart/2005/8/layout/hierarchy3"/>
    <dgm:cxn modelId="{440DD691-5A06-4D4E-844C-19A9E3698CD9}" type="presParOf" srcId="{F19BDE9E-1582-4E79-93CB-3B3237658805}" destId="{9172A647-B147-418F-A673-84AFCA3B39B1}" srcOrd="0" destOrd="0" presId="urn:microsoft.com/office/officeart/2005/8/layout/hierarchy3"/>
    <dgm:cxn modelId="{7FB67B16-BCAC-49E1-837D-9C7926E17E59}" type="presParOf" srcId="{F19BDE9E-1582-4E79-93CB-3B3237658805}" destId="{EA837F1B-8547-4BD2-A6C1-4828F6B5E66E}" srcOrd="1" destOrd="0" presId="urn:microsoft.com/office/officeart/2005/8/layout/hierarchy3"/>
    <dgm:cxn modelId="{102D44F4-C355-4F5D-AA40-D15E466D0CAC}" type="presParOf" srcId="{F19BDE9E-1582-4E79-93CB-3B3237658805}" destId="{463B54C9-0046-4907-B30A-15F7B607F298}" srcOrd="2" destOrd="0" presId="urn:microsoft.com/office/officeart/2005/8/layout/hierarchy3"/>
    <dgm:cxn modelId="{89B2CFFC-9243-43D6-A9EA-C6AE9E5E856E}" type="presParOf" srcId="{F19BDE9E-1582-4E79-93CB-3B3237658805}" destId="{D9234AF8-371F-48A8-ABE4-8DF4778CB05C}" srcOrd="3" destOrd="0" presId="urn:microsoft.com/office/officeart/2005/8/layout/hierarchy3"/>
    <dgm:cxn modelId="{93AADE8D-0326-4ECD-A083-0BBDE4C72793}" type="presParOf" srcId="{F19BDE9E-1582-4E79-93CB-3B3237658805}" destId="{0684FA88-99E5-471B-A301-0C176327521F}" srcOrd="4" destOrd="0" presId="urn:microsoft.com/office/officeart/2005/8/layout/hierarchy3"/>
    <dgm:cxn modelId="{1346930A-6F64-49A9-8D39-EB3FF2494CFD}" type="presParOf" srcId="{F19BDE9E-1582-4E79-93CB-3B3237658805}" destId="{3F2F7A6E-0ED0-40CA-9F9F-BB33597148F5}" srcOrd="5" destOrd="0" presId="urn:microsoft.com/office/officeart/2005/8/layout/hierarchy3"/>
    <dgm:cxn modelId="{E170883C-6407-4EA4-9F0A-50EF40B8EBD1}" type="presParOf" srcId="{F19BDE9E-1582-4E79-93CB-3B3237658805}" destId="{BBC648B2-0EA8-4CEA-887C-A9E37A8D0683}" srcOrd="6" destOrd="0" presId="urn:microsoft.com/office/officeart/2005/8/layout/hierarchy3"/>
    <dgm:cxn modelId="{DE2EC561-30FD-4ED8-BD98-47A8145ECDFE}" type="presParOf" srcId="{F19BDE9E-1582-4E79-93CB-3B3237658805}" destId="{2A7BE679-5D64-403F-AA34-B0650BA1D120}" srcOrd="7" destOrd="0" presId="urn:microsoft.com/office/officeart/2005/8/layout/hierarchy3"/>
    <dgm:cxn modelId="{2EAB304B-F52F-4F2B-A6D2-BFC6D417B74B}" type="presParOf" srcId="{F19BDE9E-1582-4E79-93CB-3B3237658805}" destId="{2BB5E71C-6AD3-4EF9-A769-31F13EB89988}" srcOrd="8" destOrd="0" presId="urn:microsoft.com/office/officeart/2005/8/layout/hierarchy3"/>
    <dgm:cxn modelId="{1BAC8EA2-56AF-436D-91EC-7BB74F01DF1B}" type="presParOf" srcId="{F19BDE9E-1582-4E79-93CB-3B3237658805}" destId="{CA574E9B-B33B-46AE-9141-67DF6C125641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43D065-8367-4242-8A27-067365673DD5}">
      <dsp:nvSpPr>
        <dsp:cNvPr id="0" name=""/>
        <dsp:cNvSpPr/>
      </dsp:nvSpPr>
      <dsp:spPr>
        <a:xfrm>
          <a:off x="1574036" y="108"/>
          <a:ext cx="2134854" cy="6445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60000"/>
              </a:schemeClr>
            </a:gs>
            <a:gs pos="33000">
              <a:schemeClr val="accent1">
                <a:tint val="86500"/>
              </a:schemeClr>
            </a:gs>
            <a:gs pos="46750">
              <a:schemeClr val="accent1">
                <a:tint val="71000"/>
                <a:satMod val="112000"/>
              </a:schemeClr>
            </a:gs>
            <a:gs pos="53000">
              <a:schemeClr val="accent1">
                <a:tint val="71000"/>
                <a:satMod val="112000"/>
              </a:schemeClr>
            </a:gs>
            <a:gs pos="68000">
              <a:schemeClr val="accent1">
                <a:tint val="86000"/>
              </a:schemeClr>
            </a:gs>
            <a:gs pos="100000">
              <a:schemeClr val="accent1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1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По форме собственности</a:t>
          </a:r>
        </a:p>
      </dsp:txBody>
      <dsp:txXfrm>
        <a:off x="1592914" y="18986"/>
        <a:ext cx="2097098" cy="606794"/>
      </dsp:txXfrm>
    </dsp:sp>
    <dsp:sp modelId="{6552A4C1-AC80-4BEF-84B9-EE2970434977}">
      <dsp:nvSpPr>
        <dsp:cNvPr id="0" name=""/>
        <dsp:cNvSpPr/>
      </dsp:nvSpPr>
      <dsp:spPr>
        <a:xfrm>
          <a:off x="1787521" y="644659"/>
          <a:ext cx="213485" cy="483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413"/>
              </a:lnTo>
              <a:lnTo>
                <a:pt x="213485" y="483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0478E-DCB0-4AE7-BEF1-C9EE0BF6C77C}">
      <dsp:nvSpPr>
        <dsp:cNvPr id="0" name=""/>
        <dsp:cNvSpPr/>
      </dsp:nvSpPr>
      <dsp:spPr>
        <a:xfrm>
          <a:off x="2001007" y="805797"/>
          <a:ext cx="1919069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собственные</a:t>
          </a:r>
          <a:endParaRPr lang="ru-RU" sz="1800" kern="1200" dirty="0"/>
        </a:p>
      </dsp:txBody>
      <dsp:txXfrm>
        <a:off x="2019885" y="824675"/>
        <a:ext cx="1881313" cy="606794"/>
      </dsp:txXfrm>
    </dsp:sp>
    <dsp:sp modelId="{891DA77D-18A6-4687-9DAE-3A50BA0E6A85}">
      <dsp:nvSpPr>
        <dsp:cNvPr id="0" name=""/>
        <dsp:cNvSpPr/>
      </dsp:nvSpPr>
      <dsp:spPr>
        <a:xfrm>
          <a:off x="1787521" y="644659"/>
          <a:ext cx="213485" cy="1289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9101"/>
              </a:lnTo>
              <a:lnTo>
                <a:pt x="213485" y="12891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A2A3FE-EAEC-4B7B-899D-87C3DC9C1C4B}">
      <dsp:nvSpPr>
        <dsp:cNvPr id="0" name=""/>
        <dsp:cNvSpPr/>
      </dsp:nvSpPr>
      <dsp:spPr>
        <a:xfrm>
          <a:off x="2001007" y="1611485"/>
          <a:ext cx="1938323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Арендованные</a:t>
          </a:r>
          <a:endParaRPr lang="ru-RU" sz="1800" kern="1200" dirty="0"/>
        </a:p>
      </dsp:txBody>
      <dsp:txXfrm>
        <a:off x="2019885" y="1630363"/>
        <a:ext cx="1900567" cy="606794"/>
      </dsp:txXfrm>
    </dsp:sp>
    <dsp:sp modelId="{94185567-16C0-4095-843F-794B97507C8E}">
      <dsp:nvSpPr>
        <dsp:cNvPr id="0" name=""/>
        <dsp:cNvSpPr/>
      </dsp:nvSpPr>
      <dsp:spPr>
        <a:xfrm>
          <a:off x="4031166" y="108"/>
          <a:ext cx="2101570" cy="6798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hade val="60000"/>
              </a:schemeClr>
            </a:gs>
            <a:gs pos="33000">
              <a:schemeClr val="accent1">
                <a:tint val="86500"/>
              </a:schemeClr>
            </a:gs>
            <a:gs pos="46750">
              <a:schemeClr val="accent1">
                <a:tint val="71000"/>
                <a:satMod val="112000"/>
              </a:schemeClr>
            </a:gs>
            <a:gs pos="53000">
              <a:schemeClr val="accent1">
                <a:tint val="71000"/>
                <a:satMod val="112000"/>
              </a:schemeClr>
            </a:gs>
            <a:gs pos="68000">
              <a:schemeClr val="accent1">
                <a:tint val="86000"/>
              </a:schemeClr>
            </a:gs>
            <a:gs pos="100000">
              <a:schemeClr val="accent1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 степени использования </a:t>
          </a:r>
          <a:endParaRPr lang="ru-RU" sz="2000" kern="1200" dirty="0"/>
        </a:p>
      </dsp:txBody>
      <dsp:txXfrm>
        <a:off x="4051079" y="20021"/>
        <a:ext cx="2061744" cy="640039"/>
      </dsp:txXfrm>
    </dsp:sp>
    <dsp:sp modelId="{9172A647-B147-418F-A673-84AFCA3B39B1}">
      <dsp:nvSpPr>
        <dsp:cNvPr id="0" name=""/>
        <dsp:cNvSpPr/>
      </dsp:nvSpPr>
      <dsp:spPr>
        <a:xfrm>
          <a:off x="4241323" y="679974"/>
          <a:ext cx="210157" cy="483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413"/>
              </a:lnTo>
              <a:lnTo>
                <a:pt x="210157" y="483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37F1B-8547-4BD2-A6C1-4828F6B5E66E}">
      <dsp:nvSpPr>
        <dsp:cNvPr id="0" name=""/>
        <dsp:cNvSpPr/>
      </dsp:nvSpPr>
      <dsp:spPr>
        <a:xfrm>
          <a:off x="4451480" y="841112"/>
          <a:ext cx="1693466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эксплуатации</a:t>
          </a:r>
          <a:endParaRPr lang="ru-RU" sz="1800" kern="1200" dirty="0"/>
        </a:p>
      </dsp:txBody>
      <dsp:txXfrm>
        <a:off x="4470358" y="859990"/>
        <a:ext cx="1655710" cy="606794"/>
      </dsp:txXfrm>
    </dsp:sp>
    <dsp:sp modelId="{463B54C9-0046-4907-B30A-15F7B607F298}">
      <dsp:nvSpPr>
        <dsp:cNvPr id="0" name=""/>
        <dsp:cNvSpPr/>
      </dsp:nvSpPr>
      <dsp:spPr>
        <a:xfrm>
          <a:off x="4241323" y="679974"/>
          <a:ext cx="210157" cy="1289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9101"/>
              </a:lnTo>
              <a:lnTo>
                <a:pt x="210157" y="12891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234AF8-371F-48A8-ABE4-8DF4778CB05C}">
      <dsp:nvSpPr>
        <dsp:cNvPr id="0" name=""/>
        <dsp:cNvSpPr/>
      </dsp:nvSpPr>
      <dsp:spPr>
        <a:xfrm>
          <a:off x="4451480" y="1646800"/>
          <a:ext cx="1731964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запасе</a:t>
          </a:r>
          <a:endParaRPr lang="ru-RU" sz="1800" kern="1200" dirty="0"/>
        </a:p>
      </dsp:txBody>
      <dsp:txXfrm>
        <a:off x="4470358" y="1665678"/>
        <a:ext cx="1694208" cy="606794"/>
      </dsp:txXfrm>
    </dsp:sp>
    <dsp:sp modelId="{0684FA88-99E5-471B-A301-0C176327521F}">
      <dsp:nvSpPr>
        <dsp:cNvPr id="0" name=""/>
        <dsp:cNvSpPr/>
      </dsp:nvSpPr>
      <dsp:spPr>
        <a:xfrm>
          <a:off x="4241323" y="679974"/>
          <a:ext cx="210157" cy="2094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4789"/>
              </a:lnTo>
              <a:lnTo>
                <a:pt x="210157" y="20947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F7A6E-0ED0-40CA-9F9F-BB33597148F5}">
      <dsp:nvSpPr>
        <dsp:cNvPr id="0" name=""/>
        <dsp:cNvSpPr/>
      </dsp:nvSpPr>
      <dsp:spPr>
        <a:xfrm>
          <a:off x="4451480" y="2452488"/>
          <a:ext cx="1731964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ремонте</a:t>
          </a:r>
          <a:endParaRPr lang="ru-RU" sz="1800" kern="1200" dirty="0"/>
        </a:p>
      </dsp:txBody>
      <dsp:txXfrm>
        <a:off x="4470358" y="2471366"/>
        <a:ext cx="1694208" cy="606794"/>
      </dsp:txXfrm>
    </dsp:sp>
    <dsp:sp modelId="{BBC648B2-0EA8-4CEA-887C-A9E37A8D0683}">
      <dsp:nvSpPr>
        <dsp:cNvPr id="0" name=""/>
        <dsp:cNvSpPr/>
      </dsp:nvSpPr>
      <dsp:spPr>
        <a:xfrm>
          <a:off x="4241323" y="679974"/>
          <a:ext cx="210157" cy="29004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0478"/>
              </a:lnTo>
              <a:lnTo>
                <a:pt x="210157" y="29004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7BE679-5D64-403F-AA34-B0650BA1D120}">
      <dsp:nvSpPr>
        <dsp:cNvPr id="0" name=""/>
        <dsp:cNvSpPr/>
      </dsp:nvSpPr>
      <dsp:spPr>
        <a:xfrm>
          <a:off x="4451480" y="3258177"/>
          <a:ext cx="1679905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Монтаж, реконструкция</a:t>
          </a:r>
          <a:endParaRPr lang="ru-RU" sz="1800" kern="1200" dirty="0"/>
        </a:p>
      </dsp:txBody>
      <dsp:txXfrm>
        <a:off x="4470358" y="3277055"/>
        <a:ext cx="1642149" cy="606794"/>
      </dsp:txXfrm>
    </dsp:sp>
    <dsp:sp modelId="{2BB5E71C-6AD3-4EF9-A769-31F13EB89988}">
      <dsp:nvSpPr>
        <dsp:cNvPr id="0" name=""/>
        <dsp:cNvSpPr/>
      </dsp:nvSpPr>
      <dsp:spPr>
        <a:xfrm>
          <a:off x="4241323" y="679974"/>
          <a:ext cx="210157" cy="3706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06166"/>
              </a:lnTo>
              <a:lnTo>
                <a:pt x="210157" y="3706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574E9B-B33B-46AE-9141-67DF6C125641}">
      <dsp:nvSpPr>
        <dsp:cNvPr id="0" name=""/>
        <dsp:cNvSpPr/>
      </dsp:nvSpPr>
      <dsp:spPr>
        <a:xfrm>
          <a:off x="4451480" y="4063865"/>
          <a:ext cx="1808547" cy="644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консервации</a:t>
          </a:r>
          <a:endParaRPr lang="ru-RU" sz="1800" kern="1200" dirty="0"/>
        </a:p>
      </dsp:txBody>
      <dsp:txXfrm>
        <a:off x="4470358" y="4082743"/>
        <a:ext cx="1770791" cy="606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186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675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721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594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78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206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812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4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8711581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491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158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1F3A1E-A80C-40B4-A6DC-6E587C3DDBF5}" type="datetimeFigureOut">
              <a:rPr lang="ru-RU" smtClean="0"/>
              <a:pPr/>
              <a:t>10.10.2022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36166E4-0B8D-405E-9689-3F37B38432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13F2948-CECC-42D5-AC81-5C0DB2030AE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88C70C0-FD12-46D3-A831-469E722E4F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90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775511" cy="32208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Georgia" panose="02040502050405020303" pitchFamily="18" charset="0"/>
              </a:rPr>
              <a:t>Тема: Экономическая сущность и значение основных производственных фондов</a:t>
            </a:r>
            <a:endParaRPr lang="ru-RU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51148"/>
            <a:ext cx="8280920" cy="1368152"/>
          </a:xfrm>
        </p:spPr>
        <p:txBody>
          <a:bodyPr>
            <a:noAutofit/>
          </a:bodyPr>
          <a:lstStyle/>
          <a:p>
            <a:pPr marL="137160" indent="0" algn="ctr">
              <a:buNone/>
            </a:pPr>
            <a:r>
              <a:rPr lang="ru-RU" dirty="0" smtClean="0"/>
              <a:t>Подготовила: преподаватель ГБПОУ «ДКПСТ»</a:t>
            </a:r>
          </a:p>
          <a:p>
            <a:pPr marL="137160" indent="0" algn="ctr">
              <a:buNone/>
            </a:pPr>
            <a:r>
              <a:rPr lang="ru-RU" dirty="0" smtClean="0"/>
              <a:t>Александрова Ю.Ф</a:t>
            </a:r>
            <a:endParaRPr lang="ru-RU" sz="4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36" y="2690168"/>
            <a:ext cx="2699792" cy="26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328" y="3703322"/>
            <a:ext cx="269979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90167"/>
            <a:ext cx="2808312" cy="26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493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8208912" cy="223823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основные производственные фонды</a:t>
            </a: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14554"/>
            <a:ext cx="9144000" cy="2009384"/>
          </a:xfrm>
        </p:spPr>
        <p:txBody>
          <a:bodyPr>
            <a:normAutofit fontScale="92500" lnSpcReduction="20000"/>
          </a:bodyPr>
          <a:lstStyle/>
          <a:p>
            <a:endParaRPr lang="ru-RU" sz="2400" b="1" dirty="0" smtClean="0"/>
          </a:p>
          <a:p>
            <a:pPr algn="just"/>
            <a:r>
              <a:rPr lang="ru-RU" sz="2600" b="1" dirty="0" smtClean="0"/>
              <a:t>Функционирует в сфере материального производства, неоднократно участвуют в производственном процессе, изнашиваются постепенно, а их стоимость переноситься на изготовляемый продукт по частям, по мере использования. Пополняются они за счёт капитальных вложений.</a:t>
            </a:r>
            <a:endParaRPr lang="ru-RU" sz="2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363295"/>
            <a:ext cx="8928991" cy="249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5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7504" y="1364790"/>
            <a:ext cx="8029159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это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средства труда, которые многократно участвуют в производственном процессе, сохраняя при этом свою натуральную форму, постепенно изнашиваясь, переносят свою стоимость по частям на вновь создаваемую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продукцию.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та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совокупность средств труда, функционирующих в неизменной натуральной форме в течение длительного времени и переносящих свою стоимость на готовый продукт частями, по мере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износа.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произведенные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активы, используемые неоднократно или постоянно в течение длительного периода, но не менее одного года, для производства товаров, оказания рыночных и нерыночных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услуг.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 материально-вещественные ценности, действующие в неизменной натуральной форме в качестве средств труда, как в сфере материального производства, так и в непроизводственной сфере, в течение длительного периода времени и утрачивающие свою стоимость по частям.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63888" cy="130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54820"/>
            <a:ext cx="4572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Основные фонды предприятия –</a:t>
            </a:r>
          </a:p>
        </p:txBody>
      </p:sp>
    </p:spTree>
    <p:extLst>
      <p:ext uri="{BB962C8B-B14F-4D97-AF65-F5344CB8AC3E}">
        <p14:creationId xmlns:p14="http://schemas.microsoft.com/office/powerpoint/2010/main" val="415702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83292" y="99723"/>
            <a:ext cx="533166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фонды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33048" y="3789482"/>
            <a:ext cx="4057952" cy="1952625"/>
            <a:chOff x="96" y="1104"/>
            <a:chExt cx="2928" cy="1230"/>
          </a:xfrm>
        </p:grpSpPr>
        <p:sp>
          <p:nvSpPr>
            <p:cNvPr id="9223" name="AutoShape 7"/>
            <p:cNvSpPr>
              <a:spLocks noChangeArrowheads="1"/>
            </p:cNvSpPr>
            <p:nvPr/>
          </p:nvSpPr>
          <p:spPr bwMode="auto">
            <a:xfrm>
              <a:off x="96" y="1104"/>
              <a:ext cx="2928" cy="1200"/>
            </a:xfrm>
            <a:prstGeom prst="roundRect">
              <a:avLst>
                <a:gd name="adj" fmla="val 16667"/>
              </a:avLst>
            </a:prstGeom>
            <a:solidFill>
              <a:srgbClr val="FFEFFF"/>
            </a:solidFill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80909" name="Text Box 8"/>
            <p:cNvSpPr txBox="1">
              <a:spLocks noChangeArrowheads="1"/>
            </p:cNvSpPr>
            <p:nvPr/>
          </p:nvSpPr>
          <p:spPr bwMode="auto">
            <a:xfrm>
              <a:off x="144" y="1190"/>
              <a:ext cx="2880" cy="1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Активные основные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фонды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непосредственно участвуют в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перемещении и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переработке сырья,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материалов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полуфабрикатов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комплектующих, к ним относятся </a:t>
              </a:r>
              <a:endPara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машины, оборудование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транспортные 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средства, и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т.п</a:t>
              </a: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941632" y="1454723"/>
            <a:ext cx="4094713" cy="1905000"/>
            <a:chOff x="2592" y="2784"/>
            <a:chExt cx="2928" cy="1200"/>
          </a:xfrm>
        </p:grpSpPr>
        <p:sp>
          <p:nvSpPr>
            <p:cNvPr id="9221" name="AutoShape 10"/>
            <p:cNvSpPr>
              <a:spLocks noChangeArrowheads="1"/>
            </p:cNvSpPr>
            <p:nvPr/>
          </p:nvSpPr>
          <p:spPr bwMode="auto">
            <a:xfrm>
              <a:off x="2592" y="2784"/>
              <a:ext cx="2928" cy="1200"/>
            </a:xfrm>
            <a:prstGeom prst="roundRect">
              <a:avLst>
                <a:gd name="adj" fmla="val 16667"/>
              </a:avLst>
            </a:prstGeom>
            <a:solidFill>
              <a:srgbClr val="FFEFFF"/>
            </a:solidFill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80907" name="Text Box 11"/>
            <p:cNvSpPr txBox="1">
              <a:spLocks noChangeArrowheads="1"/>
            </p:cNvSpPr>
            <p:nvPr/>
          </p:nvSpPr>
          <p:spPr bwMode="auto">
            <a:xfrm>
              <a:off x="2640" y="2880"/>
              <a:ext cx="2633" cy="1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6) Инструменты, инвентарь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7) Рабочий скот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8) Продуктивный скот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9) Многолетние насаждения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10) Другое</a:t>
              </a:r>
            </a:p>
          </p:txBody>
        </p:sp>
      </p:grpSp>
      <p:pic>
        <p:nvPicPr>
          <p:cNvPr id="9" name="Picture 16" descr="j02857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93518"/>
            <a:ext cx="1824037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j02129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4573" y="283585"/>
            <a:ext cx="1830387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2427" y="691244"/>
            <a:ext cx="3332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зависимости от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целевого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назначения: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2464" y="3402126"/>
            <a:ext cx="51972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По роли в производстве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 panose="02040502050405020303" pitchFamily="18" charset="0"/>
                <a:ea typeface="+mn-ea"/>
                <a:cs typeface="+mn-cs"/>
              </a:rPr>
              <a:t>продукции: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</a:endParaRPr>
          </a:p>
        </p:txBody>
      </p:sp>
      <p:grpSp>
        <p:nvGrpSpPr>
          <p:cNvPr id="14" name="Group 6"/>
          <p:cNvGrpSpPr>
            <a:grpSpLocks/>
          </p:cNvGrpSpPr>
          <p:nvPr/>
        </p:nvGrpSpPr>
        <p:grpSpPr bwMode="auto">
          <a:xfrm>
            <a:off x="133048" y="1432935"/>
            <a:ext cx="4191000" cy="1905000"/>
            <a:chOff x="96" y="1104"/>
            <a:chExt cx="3024" cy="1200"/>
          </a:xfrm>
        </p:grpSpPr>
        <p:sp>
          <p:nvSpPr>
            <p:cNvPr id="15" name="AutoShape 7"/>
            <p:cNvSpPr>
              <a:spLocks noChangeArrowheads="1"/>
            </p:cNvSpPr>
            <p:nvPr/>
          </p:nvSpPr>
          <p:spPr bwMode="auto">
            <a:xfrm>
              <a:off x="96" y="1104"/>
              <a:ext cx="2928" cy="1200"/>
            </a:xfrm>
            <a:prstGeom prst="roundRect">
              <a:avLst>
                <a:gd name="adj" fmla="val 16667"/>
              </a:avLst>
            </a:prstGeom>
            <a:solidFill>
              <a:srgbClr val="FFEFFF"/>
            </a:solidFill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144" y="1190"/>
              <a:ext cx="2976" cy="1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1) Здания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2) Сооружения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3) Передаточные устройства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4) Машины и оборудование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5) Транспортные средства</a:t>
              </a:r>
            </a:p>
          </p:txBody>
        </p:sp>
      </p:grp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4941632" y="3789482"/>
            <a:ext cx="4094713" cy="1905000"/>
            <a:chOff x="96" y="1104"/>
            <a:chExt cx="3024" cy="120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>
              <a:off x="96" y="1104"/>
              <a:ext cx="2928" cy="1200"/>
            </a:xfrm>
            <a:prstGeom prst="roundRect">
              <a:avLst>
                <a:gd name="adj" fmla="val 16667"/>
              </a:avLst>
            </a:prstGeom>
            <a:solidFill>
              <a:srgbClr val="FFEFFF"/>
            </a:solidFill>
            <a:ln w="28575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9" name="Text Box 8"/>
            <p:cNvSpPr txBox="1">
              <a:spLocks noChangeArrowheads="1"/>
            </p:cNvSpPr>
            <p:nvPr/>
          </p:nvSpPr>
          <p:spPr bwMode="auto">
            <a:xfrm>
              <a:off x="144" y="1190"/>
              <a:ext cx="2976" cy="1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Пассивные основные фонды 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не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участвуют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непосредственно в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процессе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производства, создают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необходимые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для его </a:t>
              </a: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осуществления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условия – это здания, сооружения и </a:t>
              </a:r>
              <a:endPara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т.п</a:t>
              </a: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494" y="5702975"/>
            <a:ext cx="2419457" cy="10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702975"/>
            <a:ext cx="2160240" cy="113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062" y="5642362"/>
            <a:ext cx="1124005" cy="11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9262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06399"/>
            <a:ext cx="42995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Фонды бывают: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35460"/>
            <a:ext cx="8280920" cy="5105907"/>
          </a:xfrm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" y="20770"/>
            <a:ext cx="2486025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104" y="35901"/>
            <a:ext cx="2146897" cy="158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99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Georgia" panose="02040502050405020303" pitchFamily="18" charset="0"/>
              </a:rPr>
              <a:t>Классификация основных производственных фондов</a:t>
            </a:r>
            <a:endParaRPr lang="ru-RU" sz="3200" dirty="0">
              <a:latin typeface="Georgia" panose="02040502050405020303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815685"/>
              </p:ext>
            </p:extLst>
          </p:nvPr>
        </p:nvGraphicFramePr>
        <p:xfrm>
          <a:off x="1115616" y="1556792"/>
          <a:ext cx="7834064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2699792" cy="24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3467"/>
            <a:ext cx="2699792" cy="26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/>
          </a:bodyPr>
          <a:lstStyle/>
          <a:p>
            <a:r>
              <a:rPr lang="ru-RU" dirty="0" smtClean="0"/>
              <a:t>Значение основных фондов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48" y="846161"/>
            <a:ext cx="9157648" cy="199257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Основные производственные фонды состоящие из зданий, сооружений, машин, оборудования и других средств труда, которые участвуют в процессе производства, являются самой главной основой деятельности фирмы. Без их наличия вряд ли могло что либо осуществиться.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91440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5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3380"/>
            <a:ext cx="9123682" cy="25979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632848" cy="1124744"/>
          </a:xfrm>
        </p:spPr>
        <p:txBody>
          <a:bodyPr/>
          <a:lstStyle/>
          <a:p>
            <a:r>
              <a:rPr lang="ru-RU" dirty="0"/>
              <a:t>Роль основных фондов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57232"/>
            <a:ext cx="8784976" cy="407196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Образуют </a:t>
            </a:r>
            <a:r>
              <a:rPr lang="ru-RU" dirty="0"/>
              <a:t>производственно-техническую </a:t>
            </a:r>
            <a:r>
              <a:rPr lang="ru-RU" dirty="0" smtClean="0"/>
              <a:t>базу, определяют </a:t>
            </a:r>
            <a:r>
              <a:rPr lang="ru-RU" dirty="0"/>
              <a:t>возможности предприятия по выпуску продукции, уровень технической вооруженности труда. </a:t>
            </a:r>
            <a:endParaRPr lang="ru-RU" dirty="0" smtClean="0"/>
          </a:p>
          <a:p>
            <a:pPr algn="just"/>
            <a:r>
              <a:rPr lang="ru-RU" dirty="0" smtClean="0"/>
              <a:t>Накопление </a:t>
            </a:r>
            <a:r>
              <a:rPr lang="ru-RU" dirty="0"/>
              <a:t>основных фондов и повышение технической вооруженности труда обогащают процесс труда, придают труду творческий характер, повышают культурно-технический уровень общества. </a:t>
            </a:r>
          </a:p>
          <a:p>
            <a:pPr algn="just"/>
            <a:r>
              <a:rPr lang="ru-RU" dirty="0" smtClean="0"/>
              <a:t>Основные производственные фонды составляют </a:t>
            </a:r>
            <a:r>
              <a:rPr lang="ru-RU" dirty="0"/>
              <a:t>главную часть национального богатства страны</a:t>
            </a:r>
            <a:r>
              <a:rPr lang="ru-RU" dirty="0" smtClean="0"/>
              <a:t>.. </a:t>
            </a:r>
            <a:r>
              <a:rPr lang="ru-RU" dirty="0"/>
              <a:t>Рост основных фондов, особенно орудий труда, и улучшение их качества на основе новейших технических и научных достижений повышают техническую вооруженность труда, являются важнейшим условием выпуска высококачественной продукции с меньшими затратами труда, роста производительности труда и снижения себестоимости продукции.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82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</TotalTime>
  <Words>465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Апекс</vt:lpstr>
      <vt:lpstr>Изящная</vt:lpstr>
      <vt:lpstr>Тема: Экономическая сущность и значение основных производственных фондов</vt:lpstr>
      <vt:lpstr>основные производственные фонды</vt:lpstr>
      <vt:lpstr>Презентация PowerPoint</vt:lpstr>
      <vt:lpstr>Презентация PowerPoint</vt:lpstr>
      <vt:lpstr>Фонды бывают:</vt:lpstr>
      <vt:lpstr>Классификация основных производственных фондов</vt:lpstr>
      <vt:lpstr>Значение основных фондов</vt:lpstr>
      <vt:lpstr>Роль основных фондов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основные производственные фонды</dc:title>
  <dc:creator>PC</dc:creator>
  <cp:lastModifiedBy>Александрова Юлия</cp:lastModifiedBy>
  <cp:revision>18</cp:revision>
  <dcterms:created xsi:type="dcterms:W3CDTF">2016-02-11T18:24:20Z</dcterms:created>
  <dcterms:modified xsi:type="dcterms:W3CDTF">2022-10-10T18:08:53Z</dcterms:modified>
</cp:coreProperties>
</file>