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4" r:id="rId5"/>
    <p:sldId id="257" r:id="rId6"/>
    <p:sldId id="270" r:id="rId7"/>
    <p:sldId id="275" r:id="rId8"/>
    <p:sldId id="258" r:id="rId9"/>
    <p:sldId id="263" r:id="rId10"/>
    <p:sldId id="277" r:id="rId11"/>
    <p:sldId id="276" r:id="rId12"/>
    <p:sldId id="264" r:id="rId13"/>
    <p:sldId id="278" r:id="rId14"/>
    <p:sldId id="273" r:id="rId15"/>
    <p:sldId id="279" r:id="rId16"/>
    <p:sldId id="280" r:id="rId17"/>
    <p:sldId id="281" r:id="rId18"/>
    <p:sldId id="282" r:id="rId19"/>
    <p:sldId id="284" r:id="rId20"/>
    <p:sldId id="283" r:id="rId21"/>
    <p:sldId id="285" r:id="rId22"/>
    <p:sldId id="286" r:id="rId23"/>
    <p:sldId id="287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280E"/>
    <a:srgbClr val="EEECE1"/>
    <a:srgbClr val="542804"/>
    <a:srgbClr val="A9D559"/>
    <a:srgbClr val="C6E391"/>
    <a:srgbClr val="485925"/>
    <a:srgbClr val="B6DB73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3" autoAdjust="0"/>
    <p:restoredTop sz="94561" autoAdjust="0"/>
  </p:normalViewPr>
  <p:slideViewPr>
    <p:cSldViewPr>
      <p:cViewPr>
        <p:scale>
          <a:sx n="42" d="100"/>
          <a:sy n="42" d="100"/>
        </p:scale>
        <p:origin x="-1368" y="-18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celes.club/uploads/posts/2022-05/1653460468_2-celes-club-p-fon-lekarstvennie-rasteniya-krasivie-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2286000" y="1981200"/>
            <a:ext cx="4724400" cy="2895600"/>
          </a:xfrm>
          <a:prstGeom prst="roundRect">
            <a:avLst/>
          </a:prstGeom>
          <a:solidFill>
            <a:srgbClr val="C6E39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Зелёная аптека Тамбовского края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76400" y="5638800"/>
            <a:ext cx="5943600" cy="914400"/>
          </a:xfrm>
          <a:prstGeom prst="roundRect">
            <a:avLst/>
          </a:prstGeom>
          <a:solidFill>
            <a:srgbClr val="A9D55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Сергеенко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Е.Е.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МБДОУ «Детский сад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Ивушка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г. Тамбов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5791200" y="2819400"/>
            <a:ext cx="3048000" cy="3810000"/>
          </a:xfrm>
          <a:prstGeom prst="roundRect">
            <a:avLst/>
          </a:prstGeom>
          <a:solidFill>
            <a:srgbClr val="EEECE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 Принимают внутрь при кашле, болях в животе, чистотел успокаивает нервную систему. Соком  прижигают мозоли, бородавки и др. образования на коже.</a:t>
            </a:r>
            <a:endParaRPr lang="ru-RU" sz="2400" b="1" dirty="0">
              <a:solidFill>
                <a:srgbClr val="68280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6" name="Picture 12" descr="https://www.laakari.biz/wp-content/uploads/2017/12/Chelidonium-pla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09600"/>
            <a:ext cx="5353050" cy="466856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1757" name="Picture 13" descr="C:\Users\Елена\Downloads\Primochki-iz-soka-chistotela.jpg"/>
          <p:cNvPicPr>
            <a:picLocks noChangeAspect="1" noChangeArrowheads="1"/>
          </p:cNvPicPr>
          <p:nvPr/>
        </p:nvPicPr>
        <p:blipFill>
          <a:blip r:embed="rId4" cstate="print"/>
          <a:srcRect l="12353" t="15992" r="33059" b="19231"/>
          <a:stretch>
            <a:fillRect/>
          </a:stretch>
        </p:blipFill>
        <p:spPr bwMode="auto">
          <a:xfrm>
            <a:off x="5715000" y="533400"/>
            <a:ext cx="2971800" cy="204951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2" name="Прямоугольник 11"/>
          <p:cNvSpPr/>
          <p:nvPr/>
        </p:nvSpPr>
        <p:spPr>
          <a:xfrm>
            <a:off x="3997772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33600" y="5562600"/>
            <a:ext cx="2743200" cy="914400"/>
          </a:xfrm>
          <a:prstGeom prst="roundRect">
            <a:avLst/>
          </a:prstGeom>
          <a:solidFill>
            <a:srgbClr val="EEECE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Чистотел</a:t>
            </a:r>
            <a:endParaRPr lang="ru-RU" sz="3600" b="1" dirty="0">
              <a:solidFill>
                <a:srgbClr val="68280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4" descr="https://img-fotki.yandex.ru/get/9256/59635556.c4/0_cd0ca_bdaf24cc_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7680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5105400" y="533400"/>
            <a:ext cx="3810000" cy="59436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Одуванчик</a:t>
            </a: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. В лечебных целях используются все части растения: цветы, корни, листья, а также сок одуванчика. Одуванчик  применяется при упадке сил, переутомлении и нервном перенапряжении, улучшает пищеварение и аппетит, снимает жар, боль в животе и даже способствует похудению.</a:t>
            </a:r>
            <a:endParaRPr lang="ru-RU" sz="2400" dirty="0">
              <a:solidFill>
                <a:srgbClr val="68280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s://adonius.club/uploads/posts/2022-01/thumbs/1642789659_29-adonius-club-p-oduvanchik-na-prozrachnom-fone-3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5400"/>
            <a:ext cx="5638800" cy="49098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 descr="http://pngimg.com/uploads/dandelion/dandelion_PNG12870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3276600"/>
            <a:ext cx="121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www.eduportal44.ru/Manturovo/mant_MDOU4/1/SiteAssets/DocLib75/%D0%A4%D0%BE%D1%82%D0%BE%D0%B0%D0%BB%D1%8C%D0%B1%D0%BE%D0%BC%20%D0%92%D1%80%D0%B5%D0%BC%D0%B5%D0%BD%D0%B0%20%D0%B3%D0%BE%D0%B4%D0%B0/orig%20(1)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228600"/>
            <a:ext cx="1600200" cy="16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5562600" y="533400"/>
            <a:ext cx="3048000" cy="49530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Клевер. </a:t>
            </a:r>
          </a:p>
          <a:p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Отвары и настои клевера обладают способностью очищать кровь, нормализуют работу кишечника.</a:t>
            </a:r>
          </a:p>
          <a:p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К тому же клевер обладает ещё и мочегонным свойством.</a:t>
            </a:r>
            <a:endParaRPr lang="ru-RU" sz="2400" dirty="0">
              <a:solidFill>
                <a:srgbClr val="68280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i2.wp.com/img.7dach.ru/image/900/00/00/73/2013/07/25/07a283.jpg"/>
          <p:cNvPicPr>
            <a:picLocks noChangeAspect="1" noChangeArrowheads="1"/>
          </p:cNvPicPr>
          <p:nvPr/>
        </p:nvPicPr>
        <p:blipFill>
          <a:blip r:embed="rId3" cstate="print"/>
          <a:srcRect l="10328" r="10925"/>
          <a:stretch>
            <a:fillRect/>
          </a:stretch>
        </p:blipFill>
        <p:spPr bwMode="auto">
          <a:xfrm>
            <a:off x="304800" y="990600"/>
            <a:ext cx="5048907" cy="48006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Picture 14" descr="https://img-fotki.yandex.ru/get/9256/59635556.c4/0_cd0ca_bdaf24cc_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18354">
            <a:off x="4267200" y="518160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609600" y="381000"/>
            <a:ext cx="7924800" cy="18288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Календула </a:t>
            </a: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(ноготки). Лечебными свойствами обладают цветки календулы. На их основе изготовляют различные лекарственные препараты – настойки, отвары, мази.</a:t>
            </a:r>
            <a:b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Обладает противовоспалительным, ранозаживляющим и успокаивающим действием.</a:t>
            </a:r>
            <a:endParaRPr lang="ru-RU" sz="2400" dirty="0">
              <a:solidFill>
                <a:srgbClr val="68280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 descr="https://avatars.dzeninfra.ru/get-zen_doc/4359735/pub_6054c21f277cb60abf82928c_6054e391f629c85c2d7e288b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286000"/>
            <a:ext cx="6324600" cy="421850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Picture 14" descr="https://img-fotki.yandex.ru/get/9256/59635556.c4/0_cd0ca_bdaf24cc_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029159">
            <a:off x="241035" y="4109483"/>
            <a:ext cx="2396213" cy="25416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334000" y="533400"/>
            <a:ext cx="3429000" cy="56388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Зверобой.                    </a:t>
            </a: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Мазь со зверобоем лечит раны, если пить чай с отваром зверобоя, то   организм надёжно защищается, укрепляется. </a:t>
            </a:r>
          </a:p>
          <a:p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Зверобой заживляет раны, останавливает кровь, уничтожает глисты, снимает боль в желудке, успокаивает нервы</a:t>
            </a:r>
            <a:r>
              <a:rPr lang="ru-RU" sz="2400" dirty="0" smtClean="0">
                <a:solidFill>
                  <a:srgbClr val="68280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 </a:t>
            </a:r>
            <a:endParaRPr lang="ru-RU" sz="2400" dirty="0">
              <a:solidFill>
                <a:srgbClr val="68280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8" name="Picture 4" descr="https://i.pinimg.com/736x/ef/d0/33/efd033b611dcc083be5b16c897bb69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4191000"/>
            <a:ext cx="1861165" cy="237013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32" name="Picture 8" descr="https://www.plantarium.ru/dat/plants/6/670/10670_91807bf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28600"/>
            <a:ext cx="4876800" cy="36576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Picture 2" descr="https://creazilla-store.fra1.digitaloceanspaces.com/cliparts/5744/ladybug-clipart-m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7745725">
            <a:off x="4325754" y="4581754"/>
            <a:ext cx="1287581" cy="938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5334000" y="533400"/>
            <a:ext cx="3581400" cy="52578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</a:p>
          <a:p>
            <a:endParaRPr lang="ru-RU" sz="2400" dirty="0">
              <a:solidFill>
                <a:srgbClr val="68280E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4818" name="Picture 2" descr="https://fs3.fotoload.ru/f/0618/1528099659/b3f66e849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09600"/>
            <a:ext cx="4791018" cy="3200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4820" name="Picture 4" descr="https://st41.stblizko.ru/images/product/325/092/788_lar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4191000"/>
            <a:ext cx="2286000" cy="229540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5486400" y="685801"/>
            <a:ext cx="3429000" cy="5068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8280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Иван – чай (кипрей)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68280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обладает  кровоостанавливающим, легким слабительным,  ранозаживляющим действием и слабым усыпляющим свойством.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68280E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68280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Водные отвары и настои из травы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68280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иван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68280E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чая назначают внутрь при головной боли и бессоннице.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68280E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0" name="AutoShape 2" descr="https://kartinkin.net/uploads/posts/2022-02/1645905314_63-kartinkin-net-p-kartinki-bozhei-korovki-7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1" name="Picture 3" descr="C:\Users\Елена\Downloads\1645905314_63-kartinkin-net-p-kartinki-bozhei-korovki-7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011985">
            <a:off x="3434105" y="5132466"/>
            <a:ext cx="1325248" cy="9636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457200" y="304800"/>
            <a:ext cx="8458200" cy="22860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Шалфей. </a:t>
            </a: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 В лечебных целях используются листья и цветы.  Обладает общеукрепляющим и антисептическим действием, хорошо восстанавливает иммунитет. Шалфей применяют в виде отвара или настойки — для полоскания рта при ангине.  рекомендуют при воспалении дыхательных путей.</a:t>
            </a:r>
            <a:endParaRPr lang="ru-RU" sz="2400" dirty="0">
              <a:solidFill>
                <a:srgbClr val="68280E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33796" name="Picture 4" descr="https://cdn.botanichka.ru/wp-content/uploads/2018/05/shalfey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895600"/>
            <a:ext cx="5562600" cy="3708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3800" name="AutoShape 8" descr="https://cp12.nevsepic.com.ua/8-5/1355081518-0882597-www.nevsepic.com.u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2" name="Picture 10" descr="https://www.ok-t.ru/studopediaru/baza3/660671598954.files/image054.jpg"/>
          <p:cNvPicPr>
            <a:picLocks noChangeAspect="1" noChangeArrowheads="1"/>
          </p:cNvPicPr>
          <p:nvPr/>
        </p:nvPicPr>
        <p:blipFill>
          <a:blip r:embed="rId4" cstate="print"/>
          <a:srcRect b="5263"/>
          <a:stretch>
            <a:fillRect/>
          </a:stretch>
        </p:blipFill>
        <p:spPr bwMode="auto">
          <a:xfrm>
            <a:off x="6477000" y="3048000"/>
            <a:ext cx="1905843" cy="315876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Picture 2" descr="http://www.eduportal44.ru/Manturovo/mant_MDOU4/1/SiteAssets/DocLib75/%D0%A4%D0%BE%D1%82%D0%BE%D0%B0%D0%BB%D1%8C%D0%B1%D0%BE%D0%BC%20%D0%92%D1%80%D0%B5%D0%BC%D0%B5%D0%BD%D0%B0%20%D0%B3%D0%BE%D0%B4%D0%B0/orig%20(1)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1981200"/>
            <a:ext cx="1676400" cy="167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2772" name="Picture 4" descr="https://thepresentation.ru/img/tmb/5/404439/dae200fe861309947afb4ab72faecae8-800x.jpg"/>
          <p:cNvPicPr>
            <a:picLocks noChangeAspect="1" noChangeArrowheads="1"/>
          </p:cNvPicPr>
          <p:nvPr/>
        </p:nvPicPr>
        <p:blipFill>
          <a:blip r:embed="rId3" cstate="print"/>
          <a:srcRect l="18750" r="23558" b="17308"/>
          <a:stretch>
            <a:fillRect/>
          </a:stretch>
        </p:blipFill>
        <p:spPr bwMode="auto">
          <a:xfrm>
            <a:off x="5257800" y="4038600"/>
            <a:ext cx="2410047" cy="25908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2774" name="Picture 6" descr="https://pro-dachnikov.com/uploads/posts/2021-11/1637937902_122-pro-dachnikov-com-p-lipa-foto-1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228600"/>
            <a:ext cx="4800600" cy="36004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457200" y="609600"/>
            <a:ext cx="3429000" cy="59436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 Липовый цвет</a:t>
            </a:r>
          </a:p>
          <a:p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Прекрасное жаропонижающее, потогонное средство. Содержит витамин С, помогает при кашле, улучшает пищеварение, успокаивает нервную систему. Снижает уровень сахара в крови, хорошо снимает боли в суставах, помогает при головной боли.</a:t>
            </a:r>
            <a:endParaRPr lang="ru-RU" sz="2400" dirty="0">
              <a:solidFill>
                <a:srgbClr val="68280E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5122" name="Picture 2" descr="https://adonius.club/uploads/posts/2022-02/1644011811_7-adonius-club-p-bozhya-korovka-na-belom-fone-1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97785">
            <a:off x="2905326" y="4886527"/>
            <a:ext cx="2133600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609600" y="381000"/>
            <a:ext cx="8153400" cy="19050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  Шиповник. </a:t>
            </a: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Плоды богаты витаминами, используют  для настоев, напитков, сиропов. Усиливает сопротивление  инфекциям, простуде. Обладает </a:t>
            </a:r>
            <a:r>
              <a:rPr lang="ru-RU" sz="2400" dirty="0" err="1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противосполительным</a:t>
            </a: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 средством. Лепестки цветов добавляют при заварке в чай.</a:t>
            </a:r>
            <a:endParaRPr lang="ru-RU" sz="2400" dirty="0">
              <a:solidFill>
                <a:srgbClr val="68280E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31750" name="Picture 6" descr="https://pro-dachnikov.com/uploads/posts/2021-11/1638131962_2-pro-dachnikov-com-p-shipovnik-morshchinistii-foto-2.jpg"/>
          <p:cNvPicPr>
            <a:picLocks noChangeAspect="1" noChangeArrowheads="1"/>
          </p:cNvPicPr>
          <p:nvPr/>
        </p:nvPicPr>
        <p:blipFill>
          <a:blip r:embed="rId3" cstate="print"/>
          <a:srcRect l="18230" r="10937"/>
          <a:stretch>
            <a:fillRect/>
          </a:stretch>
        </p:blipFill>
        <p:spPr bwMode="auto">
          <a:xfrm>
            <a:off x="4495800" y="2514600"/>
            <a:ext cx="4343400" cy="408790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1756" name="Picture 12" descr="https://na-dache.pro/uploads/posts/2021-05/1621731032_58-p-foto-rasteniya-shipovnik-kust-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971800"/>
            <a:ext cx="4066645" cy="304998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Picture 14" descr="https://img-fotki.yandex.ru/get/9256/59635556.c4/0_cd0ca_bdaf24cc_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7680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Елена\Downloads\03ef7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81000"/>
            <a:ext cx="5130800" cy="38481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028" name="AutoShape 4" descr="https://pizza-top.ru/800/600/https/ic.pics.livejournal.com/sasha_bogdanov/8603983/986214/986214_1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i2.wp.com/ponchikov.net/uploads/posts/2017-09/1504451141_stroenie-lopuh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381000"/>
            <a:ext cx="3048000" cy="22352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381000" y="4343400"/>
            <a:ext cx="8153400" cy="22860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Если вы поранитесь – приложите </a:t>
            </a:r>
            <a:r>
              <a:rPr lang="ru-RU" sz="20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лопух</a:t>
            </a:r>
            <a:r>
              <a:rPr lang="ru-RU" sz="20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 к ранке и она заживёт быстрее. Если боль в ногах – приложите </a:t>
            </a:r>
            <a:r>
              <a:rPr lang="ru-RU" sz="20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лопух и боль стихнет</a:t>
            </a:r>
            <a:r>
              <a:rPr lang="ru-RU" sz="20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. А вдруг у вас повысилась температура и под рукой нет таблетки – приложите лист </a:t>
            </a:r>
            <a:r>
              <a:rPr lang="ru-RU" sz="20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лопуха к голове</a:t>
            </a:r>
            <a:r>
              <a:rPr lang="ru-RU" sz="20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, прижмите его платком и температура снизится. Отваром </a:t>
            </a:r>
            <a:r>
              <a:rPr lang="ru-RU" sz="20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лопухов</a:t>
            </a:r>
            <a:r>
              <a:rPr lang="ru-RU" sz="20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 лечат заболевания кожи. Ещё из </a:t>
            </a:r>
            <a:r>
              <a:rPr lang="ru-RU" sz="20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лопухов</a:t>
            </a:r>
            <a:r>
              <a:rPr lang="ru-RU" sz="20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 готовят репейное масло. Очень полезно втирать его в корни волос – это укрепляет их.</a:t>
            </a:r>
            <a:endParaRPr lang="ru-RU" sz="2000" dirty="0">
              <a:solidFill>
                <a:srgbClr val="68280E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96000" y="3124200"/>
            <a:ext cx="2133600" cy="8382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Лопух</a:t>
            </a:r>
          </a:p>
          <a:p>
            <a:pPr algn="ctr"/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(репейник)</a:t>
            </a:r>
            <a:endParaRPr lang="ru-RU" sz="2400" b="1" dirty="0">
              <a:solidFill>
                <a:srgbClr val="68280E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12" name="Picture 2" descr="http://www.eduportal44.ru/Manturovo/mant_MDOU4/1/SiteAssets/DocLib75/%D0%A4%D0%BE%D1%82%D0%BE%D0%B0%D0%BB%D1%8C%D0%B1%D0%BE%D0%BC%20%D0%92%D1%80%D0%B5%D0%BC%D0%B5%D0%BD%D0%B0%20%D0%B3%D0%BE%D0%B4%D0%B0/orig%20(1)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28600" y="304800"/>
            <a:ext cx="1600200" cy="14610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362200" y="2514600"/>
            <a:ext cx="4724400" cy="2895600"/>
          </a:xfrm>
          <a:prstGeom prst="roundRect">
            <a:avLst/>
          </a:prstGeom>
          <a:solidFill>
            <a:srgbClr val="C6E39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«ЕСТЬ В ТРАВАХ И ЦВЕТАХ ЦЕЛИТЕЛЬНАЯ СИЛА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 ВСЕХ, УМЕЮЩИХ ИХ ТАЙНУ РАЗГАДАТЬ…»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В. Рождественский</a:t>
            </a:r>
          </a:p>
        </p:txBody>
      </p:sp>
      <p:pic>
        <p:nvPicPr>
          <p:cNvPr id="6" name="Picture 8" descr="https://thebestwinesfromitaly.files.wordpress.com/2015/03/4784229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-381000"/>
            <a:ext cx="8001000" cy="3642977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8" name="Picture 2" descr="https://fsd.multiurok.ru/html/2021/12/01/s_61a7735d442d7/phpGv13GU_Pod-parusom-ekoznanij-Sverchkova-OYU_html_514c7e4ea8db8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733800"/>
            <a:ext cx="2905125" cy="290512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Picture 2" descr="https://milapharma.ru/upload/iblock/7f1/7f18a02ac7c1f8be4fe7a26b0aa7378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3513014"/>
            <a:ext cx="3657600" cy="33449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Picture 14" descr="https://img-fotki.yandex.ru/get/9256/59635556.c4/0_cd0ca_bdaf24cc_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10652">
            <a:off x="4240903" y="5011443"/>
            <a:ext cx="2199418" cy="21994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9" name="Picture 1" descr="C:\Users\Елена\Downloads\4-samyj-rasprostranennyj-vid-javljaetsja-lekarstvennym-rasteniem-1024x7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514600"/>
            <a:ext cx="5486400" cy="41148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051" name="Picture 3" descr="https://i.pinimg.com/236x/b2/1d/f8/b21df8170f5f5463c1bd32333090bb04.jpg?nii=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3048000"/>
            <a:ext cx="2247900" cy="319087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609600" y="304800"/>
            <a:ext cx="8153400" cy="16764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Тысячелистник.  </a:t>
            </a: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Применяется для лечения ран. Это прекрасное кровеостанавливающее и сосудорасширяющее средство. А ещё он поможет при заболеваниях желудочно-кишечного тракта.</a:t>
            </a:r>
            <a:endParaRPr lang="ru-RU" sz="2400" dirty="0">
              <a:solidFill>
                <a:srgbClr val="68280E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7" name="Picture 14" descr="https://img-fotki.yandex.ru/get/9256/59635556.c4/0_cd0ca_bdaf24cc_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160020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533400" y="4495800"/>
            <a:ext cx="8153400" cy="19812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Ландыш</a:t>
            </a: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. Благодаря </a:t>
            </a: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своему приятному аромату, ландыши используются при изготовлении различной парфюмерии. Медицинская промышленность на основе этого растения делает полезные лекарства для стимуляции сердечной деятельности, а также успокоительные препараты.</a:t>
            </a:r>
            <a:endParaRPr lang="ru-RU" sz="2400" dirty="0">
              <a:solidFill>
                <a:srgbClr val="68280E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36866" name="Picture 2" descr="https://shopikk.ru/wp-content/uploads/4/a/6/4a6c5184f1c8182beacd2a7f47ec0d0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609600"/>
            <a:ext cx="5507051" cy="3657600"/>
          </a:xfrm>
          <a:prstGeom prst="rect">
            <a:avLst/>
          </a:prstGeom>
          <a:noFill/>
        </p:spPr>
      </p:pic>
      <p:pic>
        <p:nvPicPr>
          <p:cNvPr id="36868" name="Picture 4" descr="https://vsegda-pomnim.com/uploads/posts/2022-04/1651246038_2-vsegda-pomnim-com-p-kakogo-tsveta-yagodi-landisha-foto-2.jpg"/>
          <p:cNvPicPr>
            <a:picLocks noChangeAspect="1" noChangeArrowheads="1"/>
          </p:cNvPicPr>
          <p:nvPr/>
        </p:nvPicPr>
        <p:blipFill>
          <a:blip r:embed="rId4" cstate="print"/>
          <a:srcRect l="25095" r="9498"/>
          <a:stretch>
            <a:fillRect/>
          </a:stretch>
        </p:blipFill>
        <p:spPr bwMode="auto">
          <a:xfrm>
            <a:off x="6172200" y="1066800"/>
            <a:ext cx="2542822" cy="2590800"/>
          </a:xfrm>
          <a:prstGeom prst="rect">
            <a:avLst/>
          </a:prstGeom>
          <a:noFill/>
        </p:spPr>
      </p:pic>
      <p:pic>
        <p:nvPicPr>
          <p:cNvPr id="6" name="Picture 2" descr="https://creazilla-store.fra1.digitaloceanspaces.com/cliparts/5744/ladybug-clipart-m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3581400"/>
            <a:ext cx="1343236" cy="978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5562600" y="304800"/>
            <a:ext cx="3200400" cy="61722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 Земляника лесная. </a:t>
            </a:r>
            <a:r>
              <a:rPr lang="ru-RU" sz="23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Ценный продукт диетического питания человека. Употребление свежих ягод  повышает работоспособность, выносливость, улучшает работу сердца. Ягоды утоляют жажду, повышают аппетит, улучшают пищеварение. Используют при лечении </a:t>
            </a:r>
            <a:r>
              <a:rPr lang="ru-RU" sz="2300" dirty="0" err="1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бессоницы</a:t>
            </a:r>
            <a:r>
              <a:rPr lang="ru-RU" sz="23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300" dirty="0">
              <a:solidFill>
                <a:srgbClr val="68280E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37895" name="Picture 7" descr="C:\Users\Елена\Downloads\17742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5118100" cy="383857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7897" name="Picture 9" descr="https://i.pinimg.com/originals/5e/3e/eb/5e3eebbbe128f8905afa067146273fc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4191000"/>
            <a:ext cx="1828799" cy="242981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7899" name="Picture 11" descr="https://pro-dachnikov.com/uploads/posts/2021-11/1637909987_16-pro-dachnikov-com-p-zemlyanika-lesnaya-foto-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4495800"/>
            <a:ext cx="2031194" cy="179951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Picture 14" descr="https://img-fotki.yandex.ru/get/9256/59635556.c4/0_cd0ca_bdaf24cc_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533400" y="457200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1905000" y="304800"/>
            <a:ext cx="6781800" cy="48768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Ну вот вы и узнали, какими волшебными свойствами  наградила  наша тамбовская природа наш растительный мир. Вот сколько растений, которые могут помочь нам справиться с болезнями, но это лишь малая часть всех богатств нашей природы!</a:t>
            </a:r>
          </a:p>
          <a:p>
            <a:pPr algn="ctr"/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Природа с радостью отдаёт нам все свои дары, а за это просит, чтобы мы берегли её и понапрасну не срывали ни один цветок, ведь он может кого-нибудь вылечить! Давайте                     скажем нашей природе – большое спасибо!  </a:t>
            </a:r>
          </a:p>
          <a:p>
            <a:pPr algn="ctr"/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И постараемся никогда е болеть!</a:t>
            </a:r>
            <a:endParaRPr lang="ru-RU" sz="2300" dirty="0">
              <a:solidFill>
                <a:srgbClr val="68280E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9" name="Picture 2" descr="https://catherineasquithgallery.com/uploads/posts/2021-03/1614574921_10-p-sad-na-belom-fone-18.png"/>
          <p:cNvPicPr>
            <a:picLocks noChangeAspect="1" noChangeArrowheads="1"/>
          </p:cNvPicPr>
          <p:nvPr/>
        </p:nvPicPr>
        <p:blipFill>
          <a:blip r:embed="rId3" cstate="print"/>
          <a:srcRect l="8570"/>
          <a:stretch>
            <a:fillRect/>
          </a:stretch>
        </p:blipFill>
        <p:spPr bwMode="auto">
          <a:xfrm>
            <a:off x="0" y="4336375"/>
            <a:ext cx="4064840" cy="2521625"/>
          </a:xfrm>
          <a:prstGeom prst="rect">
            <a:avLst/>
          </a:prstGeom>
          <a:noFill/>
        </p:spPr>
      </p:pic>
      <p:sp>
        <p:nvSpPr>
          <p:cNvPr id="38920" name="AutoShape 8" descr="https://images.kz.prom.st/124876421_124876421.jpg?PIMAGE_ID=1248764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22" name="AutoShape 10" descr="https://images.kz.prom.st/124876421_124876421.jpg?PIMAGE_ID=1248764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medic-farma.ru/wp-content/uploads/4/7/0/4706ca96d81f44771fcf818da8fc95a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762000"/>
            <a:ext cx="8123231" cy="54102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0" name="Picture 6" descr="https://www.climara.ru/wp-content/uploads/2019/05/kartinka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3962400"/>
            <a:ext cx="3352800" cy="25146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" name="Рисунок 4" descr="http://img-fotki.yandex.ru/get/6511/16969765.77/0_69ab6_9960610f_orig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1077620" y="4811420"/>
            <a:ext cx="288866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-fotki.yandex.ru/get/6511/16969765.77/0_69ab6_9960610f_orig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 flipV="1">
            <a:off x="685799" y="6096000"/>
            <a:ext cx="2895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990600" y="609600"/>
            <a:ext cx="73152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Лекарственные травяные сборы можно купить в аптеке</a:t>
            </a:r>
            <a:endParaRPr lang="ru-RU" sz="4000" b="1" dirty="0">
              <a:solidFill>
                <a:srgbClr val="68280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C:\Users\Елена\Downloads\slide_18.jpg"/>
          <p:cNvPicPr>
            <a:picLocks noChangeAspect="1" noChangeArrowheads="1"/>
          </p:cNvPicPr>
          <p:nvPr/>
        </p:nvPicPr>
        <p:blipFill>
          <a:blip r:embed="rId3" cstate="print"/>
          <a:srcRect l="14522" t="26667" r="23750" b="11667"/>
          <a:stretch>
            <a:fillRect/>
          </a:stretch>
        </p:blipFill>
        <p:spPr bwMode="auto">
          <a:xfrm>
            <a:off x="1676400" y="1905000"/>
            <a:ext cx="6096000" cy="456742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Рисунок 4" descr="http://img-fotki.yandex.ru/get/6511/16969765.77/0_69ab6_9960610f_orig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533400" y="3200400"/>
            <a:ext cx="288866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g-fotki.yandex.ru/get/6511/16969765.77/0_69ab6_9960610f_orig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 flipV="1">
            <a:off x="7098946" y="3111855"/>
            <a:ext cx="2888665" cy="779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264417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dirty="0" smtClean="0"/>
              <a:t> </a:t>
            </a:r>
          </a:p>
        </p:txBody>
      </p:sp>
      <p:pic>
        <p:nvPicPr>
          <p:cNvPr id="4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86000" y="130534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 smtClean="0"/>
              <a:t>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3400" y="457200"/>
            <a:ext cx="8001000" cy="60198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сбора лекарственных растений</a:t>
            </a:r>
          </a:p>
          <a:p>
            <a:pPr algn="ctr"/>
            <a:endParaRPr lang="ru-RU" sz="24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1. Все лекарственные растения надо собирать только в экологически чистых местах: в лесу, в поле, на лугу, в деревне, в саду и обязательно вдали от дорог.</a:t>
            </a:r>
            <a:b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2. Сбор лечебных трав проводится </a:t>
            </a:r>
          </a:p>
          <a:p>
            <a:pPr algn="ctr"/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в период зацветания растения.</a:t>
            </a:r>
            <a:b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3. Сушить собранные растения нужно тонким слоем в хорошо проветриваемом помещении без доступа солнечных лучей.</a:t>
            </a:r>
            <a:b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4. Хранить высушенные растения надо в бумажных или матерчатых мешочках в сухом месте.</a:t>
            </a:r>
            <a:b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5. Сроки хранения для разных растений разные </a:t>
            </a:r>
          </a:p>
          <a:p>
            <a:pPr algn="ctr"/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 (от 1 года до 6 лет)</a:t>
            </a:r>
            <a:endParaRPr lang="ru-RU" sz="2400" dirty="0">
              <a:solidFill>
                <a:srgbClr val="68280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4" descr="https://img-fotki.yandex.ru/get/9256/59635556.c4/0_cd0ca_bdaf24cc_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0540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5638800" y="1066800"/>
            <a:ext cx="3124200" cy="51054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54280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542804"/>
                </a:solidFill>
                <a:latin typeface="Times New Roman" pitchFamily="18" charset="0"/>
                <a:cs typeface="Times New Roman" pitchFamily="18" charset="0"/>
              </a:rPr>
              <a:t>Мать-и-мачеха</a:t>
            </a:r>
            <a:r>
              <a:rPr lang="ru-RU" sz="2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Встречается на берегах водоёмов, на склонах оврагов, полях.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качестве лекарства используют листья мать-и-мачехи, который заготовляют весной.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Отвар этого растения полезен при простудных заболеваниях. Чаем из неё можно облегчить откашливание.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s://fsd.multiurok.ru/html/2021/12/01/s_61a7735d442d7/phpGv13GU_Pod-parusom-ekoznanij-Sverchkova-OYU_html_514c7e4ea8db8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914400"/>
            <a:ext cx="5419725" cy="541972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" name="Прямоугольник 8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7" name="Picture 14" descr="https://img-fotki.yandex.ru/get/9256/59635556.c4/0_cd0ca_bdaf24cc_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014943">
            <a:off x="4267200" y="76200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5334000" y="533400"/>
            <a:ext cx="3429000" cy="56388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54280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542804"/>
                </a:solidFill>
                <a:latin typeface="Times New Roman" pitchFamily="18" charset="0"/>
                <a:cs typeface="Times New Roman" pitchFamily="18" charset="0"/>
              </a:rPr>
              <a:t> Подорожник</a:t>
            </a:r>
          </a:p>
          <a:p>
            <a:pPr algn="ctr"/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В народной медицине многих стран свежие листья подорожника употребляются в качестве ранозаживляющего и противовоспалительного средства при ранах, язвах, укусах насекомых, пчел, гадюк, как болеутоляющее средство.</a:t>
            </a:r>
          </a:p>
          <a:p>
            <a:pPr algn="ctr"/>
            <a:endParaRPr lang="ru-RU" sz="2400" b="1" dirty="0">
              <a:solidFill>
                <a:srgbClr val="68280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https://100-raskrasok.ru/wp-content/uploads/2022/05/phot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676400"/>
            <a:ext cx="5355108" cy="448536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Picture 14" descr="https://img-fotki.yandex.ru/get/9256/59635556.c4/0_cd0ca_bdaf24cc_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480060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8" name="Picture 4" descr="https://i.ebayimg.com/images/g/9tcAAOSw9lhevLnB/s-l1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847850"/>
            <a:ext cx="6248400" cy="46863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762000" y="304800"/>
            <a:ext cx="7924800" cy="12954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Крапива. </a:t>
            </a: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Применяют крапиву при воспалении легких, кровотечениях, полощут горло, используют для укрепления волос. </a:t>
            </a:r>
            <a:endParaRPr lang="ru-RU" sz="2400" b="1" dirty="0">
              <a:solidFill>
                <a:srgbClr val="68280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4" descr="https://img-fotki.yandex.ru/get/9256/59635556.c4/0_cd0ca_bdaf24cc_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731874" flipV="1">
            <a:off x="7089210" y="3005498"/>
            <a:ext cx="2286000" cy="2251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fotofon24.com/image/catalog/Foto/Vinil/Wood/New/wd448_50%D1%85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685800" y="228600"/>
            <a:ext cx="8077200" cy="220980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Ромашка.</a:t>
            </a:r>
            <a:r>
              <a:rPr lang="ru-RU" sz="2400" dirty="0" smtClean="0">
                <a:solidFill>
                  <a:srgbClr val="68280E"/>
                </a:solidFill>
                <a:latin typeface="Times New Roman" pitchFamily="18" charset="0"/>
                <a:cs typeface="Times New Roman" pitchFamily="18" charset="0"/>
              </a:rPr>
              <a:t> Отвар цветков ромашки применяют для полоскания при воспалении горла, десен, рта, так же снимает боль в животе. Ромашка эффективно борется с микробами, поэтому используется для промывания ран, и в качестве примочек при заболевании глаз.  </a:t>
            </a:r>
            <a:endParaRPr lang="ru-RU" sz="2400" b="1" dirty="0">
              <a:solidFill>
                <a:srgbClr val="68280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5" descr="C:\Users\Елена\Downloads\Matricaria-recuci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90800"/>
            <a:ext cx="5943600" cy="397988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223" name="AutoShape 7" descr="https://bigenc.ru/media/2016/10/27/1235248209/2959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C:\Users\Елена\Downloads\295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3352800"/>
            <a:ext cx="2248127" cy="2819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Picture 2" descr="http://www.eduportal44.ru/Manturovo/mant_MDOU4/1/SiteAssets/DocLib75/%D0%A4%D0%BE%D1%82%D0%BE%D0%B0%D0%BB%D1%8C%D0%B1%D0%BE%D0%BC%20%D0%92%D1%80%D0%B5%D0%BC%D0%B5%D0%BD%D0%B0%20%D0%B3%D0%BE%D0%B4%D0%B0/orig%20(1)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2133600"/>
            <a:ext cx="1600200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652</Words>
  <Application>Microsoft Office PowerPoint</Application>
  <PresentationFormat>Экран (4:3)</PresentationFormat>
  <Paragraphs>45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62</cp:revision>
  <dcterms:created xsi:type="dcterms:W3CDTF">2023-01-07T20:00:28Z</dcterms:created>
  <dcterms:modified xsi:type="dcterms:W3CDTF">2023-01-17T19:11:44Z</dcterms:modified>
</cp:coreProperties>
</file>