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1" r:id="rId11"/>
    <p:sldId id="264" r:id="rId12"/>
    <p:sldId id="287" r:id="rId13"/>
    <p:sldId id="288" r:id="rId14"/>
    <p:sldId id="270" r:id="rId15"/>
    <p:sldId id="289" r:id="rId16"/>
    <p:sldId id="282" r:id="rId17"/>
    <p:sldId id="272" r:id="rId18"/>
    <p:sldId id="283" r:id="rId19"/>
    <p:sldId id="285" r:id="rId20"/>
    <p:sldId id="275" r:id="rId21"/>
    <p:sldId id="284" r:id="rId22"/>
    <p:sldId id="286" r:id="rId23"/>
    <p:sldId id="276" r:id="rId24"/>
    <p:sldId id="277" r:id="rId25"/>
    <p:sldId id="278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78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22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2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2.xml"/><Relationship Id="rId5" Type="http://schemas.microsoft.com/office/2007/relationships/media" Target="../media/media4.mp3"/><Relationship Id="rId10" Type="http://schemas.openxmlformats.org/officeDocument/2006/relationships/audio" Target="../media/media6.mp3"/><Relationship Id="rId4" Type="http://schemas.openxmlformats.org/officeDocument/2006/relationships/audio" Target="../media/media3.mp3"/><Relationship Id="rId9" Type="http://schemas.microsoft.com/office/2007/relationships/media" Target="../media/media6.mp3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microsoft.com/office/2007/relationships/media" Target="../media/media13.mp3"/><Relationship Id="rId18" Type="http://schemas.openxmlformats.org/officeDocument/2006/relationships/audio" Target="../media/media15.mp3"/><Relationship Id="rId3" Type="http://schemas.microsoft.com/office/2007/relationships/media" Target="../media/media8.mp3"/><Relationship Id="rId21" Type="http://schemas.openxmlformats.org/officeDocument/2006/relationships/slideLayout" Target="../slideLayouts/slideLayout2.xml"/><Relationship Id="rId7" Type="http://schemas.microsoft.com/office/2007/relationships/media" Target="../media/media10.mp3"/><Relationship Id="rId12" Type="http://schemas.openxmlformats.org/officeDocument/2006/relationships/audio" Target="../media/media12.mp3"/><Relationship Id="rId17" Type="http://schemas.microsoft.com/office/2007/relationships/media" Target="../media/media15.mp3"/><Relationship Id="rId2" Type="http://schemas.openxmlformats.org/officeDocument/2006/relationships/audio" Target="../media/media7.mp3"/><Relationship Id="rId16" Type="http://schemas.openxmlformats.org/officeDocument/2006/relationships/audio" Target="../media/media14.mp3"/><Relationship Id="rId20" Type="http://schemas.openxmlformats.org/officeDocument/2006/relationships/audio" Target="../media/media16.mp3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microsoft.com/office/2007/relationships/media" Target="../media/media12.mp3"/><Relationship Id="rId5" Type="http://schemas.microsoft.com/office/2007/relationships/media" Target="../media/media9.mp3"/><Relationship Id="rId15" Type="http://schemas.microsoft.com/office/2007/relationships/media" Target="../media/media14.mp3"/><Relationship Id="rId10" Type="http://schemas.openxmlformats.org/officeDocument/2006/relationships/audio" Target="../media/media11.mp3"/><Relationship Id="rId19" Type="http://schemas.microsoft.com/office/2007/relationships/media" Target="../media/media16.mp3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openxmlformats.org/officeDocument/2006/relationships/audio" Target="../media/media13.mp3"/><Relationship Id="rId2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microsoft.com/office/2007/relationships/media" Target="../media/media17.mp3"/><Relationship Id="rId7" Type="http://schemas.openxmlformats.org/officeDocument/2006/relationships/image" Target="../media/image26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38A69A-A275-4BC1-A31A-7E8F5A7B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556" y="142423"/>
            <a:ext cx="1794128" cy="12530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A5B256-9EEC-4A4B-9BAF-31BA1144A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595" y="4126054"/>
            <a:ext cx="2191331" cy="109566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669ECBA-38D4-4D3F-B9B9-453745CB2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596" y="1395509"/>
            <a:ext cx="1890418" cy="11342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AC33EF-1DF5-40A2-A5FE-A04FD0DF20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6691" y="4842974"/>
            <a:ext cx="1975246" cy="131683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10DE59-C3F0-44AE-A67C-115A62F9E5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4702" y="1403347"/>
            <a:ext cx="1890418" cy="11815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4E8CB3A-3759-4EDE-8770-92A951EFFE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9388" y="1692228"/>
            <a:ext cx="3416414" cy="227760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171E07F-1A83-4006-A85F-AD5796B3C1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4702" y="4043748"/>
            <a:ext cx="1890418" cy="126027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7028171-B12B-4C2A-A908-EF928BF24D86}"/>
              </a:ext>
            </a:extLst>
          </p:cNvPr>
          <p:cNvSpPr txBox="1"/>
          <p:nvPr/>
        </p:nvSpPr>
        <p:spPr>
          <a:xfrm>
            <a:off x="2473171" y="-166313"/>
            <a:ext cx="1794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F75369-E3D6-4BBA-A782-CF7CA008CC62}"/>
              </a:ext>
            </a:extLst>
          </p:cNvPr>
          <p:cNvSpPr txBox="1"/>
          <p:nvPr/>
        </p:nvSpPr>
        <p:spPr>
          <a:xfrm>
            <a:off x="15531" y="2556394"/>
            <a:ext cx="1794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825789-0B6D-4D78-A9ED-03A67C4D51FD}"/>
              </a:ext>
            </a:extLst>
          </p:cNvPr>
          <p:cNvSpPr txBox="1"/>
          <p:nvPr/>
        </p:nvSpPr>
        <p:spPr>
          <a:xfrm>
            <a:off x="10563138" y="3969837"/>
            <a:ext cx="1794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7838B5-FF82-47C6-9A32-0F9059788FBF}"/>
              </a:ext>
            </a:extLst>
          </p:cNvPr>
          <p:cNvSpPr txBox="1"/>
          <p:nvPr/>
        </p:nvSpPr>
        <p:spPr>
          <a:xfrm>
            <a:off x="10386969" y="545374"/>
            <a:ext cx="17941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00415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977D71-6219-4D2E-A063-A08829B80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14" y="256396"/>
            <a:ext cx="1538727" cy="10747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05E651-3D77-4597-8D44-8461DD73F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73" y="1763262"/>
            <a:ext cx="1786521" cy="8932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E9B5273-C9FB-46E4-9714-A3C3B4EEB0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575" y="3080298"/>
            <a:ext cx="1659779" cy="99586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BA013BC-0B3D-47AD-A312-502AFC2DE6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853" y="4500762"/>
            <a:ext cx="1749224" cy="116614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843C64E-A6E5-4F20-8F99-EC42BF59C9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9869" y="171329"/>
            <a:ext cx="1991745" cy="124484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DD4514B-BBBE-4013-AF66-7F003207E7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9869" y="2015732"/>
            <a:ext cx="1958480" cy="130565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FF3673F-CCE8-4D10-8C72-D48346B1181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09869" y="4194499"/>
            <a:ext cx="1786521" cy="1191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C7B5AE7-6451-4867-883F-844857C6CD26}"/>
              </a:ext>
            </a:extLst>
          </p:cNvPr>
          <p:cNvSpPr txBox="1"/>
          <p:nvPr/>
        </p:nvSpPr>
        <p:spPr>
          <a:xfrm>
            <a:off x="2323364" y="424416"/>
            <a:ext cx="3209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Brazil</a:t>
            </a:r>
            <a:r>
              <a:rPr lang="ru-RU" sz="2400" dirty="0"/>
              <a:t>          </a:t>
            </a:r>
            <a:r>
              <a:rPr lang="en-US" sz="2400" dirty="0"/>
              <a:t>Brazilian</a:t>
            </a:r>
            <a:endParaRPr lang="ru-RU" sz="2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02BA48-389F-43C7-9F09-AB5498FF3F36}"/>
              </a:ext>
            </a:extLst>
          </p:cNvPr>
          <p:cNvSpPr txBox="1"/>
          <p:nvPr/>
        </p:nvSpPr>
        <p:spPr>
          <a:xfrm>
            <a:off x="2323364" y="1973467"/>
            <a:ext cx="2885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Britain</a:t>
            </a:r>
            <a:r>
              <a:rPr lang="ru-RU" sz="2400" dirty="0"/>
              <a:t>          </a:t>
            </a:r>
            <a:r>
              <a:rPr lang="en-US" sz="2400" dirty="0"/>
              <a:t>British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B9823A-5ABF-4B1C-8761-F079302F429F}"/>
              </a:ext>
            </a:extLst>
          </p:cNvPr>
          <p:cNvSpPr txBox="1"/>
          <p:nvPr/>
        </p:nvSpPr>
        <p:spPr>
          <a:xfrm>
            <a:off x="2323364" y="3290121"/>
            <a:ext cx="4585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Germany</a:t>
            </a:r>
            <a:r>
              <a:rPr lang="ru-RU" sz="2400" dirty="0"/>
              <a:t>          </a:t>
            </a:r>
            <a:r>
              <a:rPr lang="en-US" sz="2400" dirty="0"/>
              <a:t>German</a:t>
            </a:r>
            <a:endParaRPr lang="ru-RU" sz="2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F751905-C9FA-4A71-8C64-623DAB058F92}"/>
              </a:ext>
            </a:extLst>
          </p:cNvPr>
          <p:cNvSpPr txBox="1"/>
          <p:nvPr/>
        </p:nvSpPr>
        <p:spPr>
          <a:xfrm>
            <a:off x="2323364" y="4760670"/>
            <a:ext cx="3271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Japan</a:t>
            </a:r>
            <a:r>
              <a:rPr lang="ru-RU" sz="2400" dirty="0"/>
              <a:t>          </a:t>
            </a:r>
            <a:r>
              <a:rPr lang="en-US" sz="2400" dirty="0"/>
              <a:t>Japanese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D38687-FAB8-40D7-AA01-A7D4F5BDDAB7}"/>
              </a:ext>
            </a:extLst>
          </p:cNvPr>
          <p:cNvSpPr txBox="1"/>
          <p:nvPr/>
        </p:nvSpPr>
        <p:spPr>
          <a:xfrm>
            <a:off x="8480341" y="583916"/>
            <a:ext cx="2105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Poland</a:t>
            </a:r>
            <a:r>
              <a:rPr lang="ru-RU" sz="2400" dirty="0"/>
              <a:t>           </a:t>
            </a:r>
            <a:r>
              <a:rPr lang="en-US" sz="2400" dirty="0"/>
              <a:t>Polish</a:t>
            </a:r>
            <a:endParaRPr lang="ru-RU" sz="2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1F8DCDA-9B7F-48AC-A54F-E9F8787F0938}"/>
              </a:ext>
            </a:extLst>
          </p:cNvPr>
          <p:cNvSpPr txBox="1"/>
          <p:nvPr/>
        </p:nvSpPr>
        <p:spPr>
          <a:xfrm>
            <a:off x="8480341" y="2471857"/>
            <a:ext cx="3089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Russia </a:t>
            </a:r>
            <a:r>
              <a:rPr lang="ru-RU" sz="2400" dirty="0"/>
              <a:t>             </a:t>
            </a:r>
            <a:r>
              <a:rPr lang="en-US" sz="2400" dirty="0"/>
              <a:t>Russian</a:t>
            </a:r>
            <a:r>
              <a:rPr lang="ru-RU" sz="2400" dirty="0"/>
              <a:t>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15EAE6-2DBC-4EF1-B675-6C79B57E8EFE}"/>
              </a:ext>
            </a:extLst>
          </p:cNvPr>
          <p:cNvSpPr txBox="1"/>
          <p:nvPr/>
        </p:nvSpPr>
        <p:spPr>
          <a:xfrm>
            <a:off x="8480341" y="4517216"/>
            <a:ext cx="3322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Spain</a:t>
            </a:r>
            <a:r>
              <a:rPr lang="ru-RU" sz="2400" dirty="0"/>
              <a:t>               </a:t>
            </a:r>
            <a:r>
              <a:rPr lang="en-US" sz="2400" dirty="0"/>
              <a:t>Spanish</a:t>
            </a:r>
            <a:endParaRPr lang="ru-RU" sz="2400" dirty="0"/>
          </a:p>
        </p:txBody>
      </p:sp>
      <p:pic>
        <p:nvPicPr>
          <p:cNvPr id="46" name="Ex. 1a, p. 10">
            <a:hlinkClick r:id="" action="ppaction://media"/>
            <a:extLst>
              <a:ext uri="{FF2B5EF4-FFF2-40B4-BE49-F238E27FC236}">
                <a16:creationId xmlns:a16="http://schemas.microsoft.com/office/drawing/2014/main" id="{FAADF9F4-A99B-4E65-A249-A5324EA8EA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837025" y="54216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76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48AAD-7910-4164-864C-DD2648F99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0" i="0" dirty="0" err="1">
                <a:effectLst/>
                <a:latin typeface="Roboto"/>
              </a:rPr>
              <a:t>compass</a:t>
            </a:r>
            <a:r>
              <a:rPr lang="de-DE" sz="3600" b="0" i="0" dirty="0">
                <a:effectLst/>
                <a:latin typeface="Roboto"/>
              </a:rPr>
              <a:t> </a:t>
            </a:r>
            <a:r>
              <a:rPr lang="de-DE" sz="3600" b="0" i="0" dirty="0" err="1">
                <a:effectLst/>
                <a:latin typeface="Roboto"/>
              </a:rPr>
              <a:t>points</a:t>
            </a:r>
            <a:br>
              <a:rPr lang="de-DE" dirty="0"/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AB47D3-5C4C-4BE6-AA7E-27AE98C9FC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03352" y="1853754"/>
            <a:ext cx="2687081" cy="30026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08BE8B-8674-4608-8EF2-6091E7436A56}"/>
              </a:ext>
            </a:extLst>
          </p:cNvPr>
          <p:cNvSpPr txBox="1"/>
          <p:nvPr/>
        </p:nvSpPr>
        <p:spPr>
          <a:xfrm>
            <a:off x="251669" y="2012222"/>
            <a:ext cx="67111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Roboto"/>
              </a:rPr>
              <a:t>Compass - </a:t>
            </a:r>
            <a:r>
              <a:rPr lang="de-DE" sz="3600" b="0" i="0" dirty="0">
                <a:effectLst/>
                <a:latin typeface="Roboto"/>
              </a:rPr>
              <a:t>[ˈ</a:t>
            </a:r>
            <a:r>
              <a:rPr lang="de-DE" sz="3600" b="0" i="0" dirty="0" err="1">
                <a:effectLst/>
                <a:latin typeface="Roboto"/>
              </a:rPr>
              <a:t>kʌm.pəs</a:t>
            </a:r>
            <a:r>
              <a:rPr lang="de-DE" sz="3600" b="0" i="0" dirty="0">
                <a:effectLst/>
                <a:latin typeface="Roboto"/>
              </a:rPr>
              <a:t>] - </a:t>
            </a:r>
            <a:r>
              <a:rPr lang="ru-RU" sz="3600" dirty="0">
                <a:latin typeface="Roboto"/>
              </a:rPr>
              <a:t>компас</a:t>
            </a:r>
            <a:endParaRPr lang="en-US" sz="3600" dirty="0"/>
          </a:p>
          <a:p>
            <a:r>
              <a:rPr lang="en-US" sz="3600" dirty="0"/>
              <a:t>North</a:t>
            </a:r>
            <a:r>
              <a:rPr lang="ru-RU" sz="3600" dirty="0"/>
              <a:t> -</a:t>
            </a:r>
            <a:r>
              <a:rPr lang="en-US" sz="3600" dirty="0"/>
              <a:t> </a:t>
            </a:r>
            <a:r>
              <a:rPr lang="ru-RU" sz="3600" b="0" i="0" dirty="0">
                <a:effectLst/>
                <a:latin typeface="Roboto"/>
              </a:rPr>
              <a:t>[</a:t>
            </a:r>
            <a:r>
              <a:rPr lang="ru-RU" sz="3600" b="0" i="0" dirty="0" err="1">
                <a:effectLst/>
                <a:latin typeface="Roboto"/>
              </a:rPr>
              <a:t>nɔ:θ</a:t>
            </a:r>
            <a:r>
              <a:rPr lang="ru-RU" sz="3600" b="0" i="0" dirty="0">
                <a:effectLst/>
                <a:latin typeface="Roboto"/>
              </a:rPr>
              <a:t>]</a:t>
            </a:r>
            <a:r>
              <a:rPr lang="en-US" sz="3600" b="0" i="0" dirty="0">
                <a:effectLst/>
                <a:latin typeface="Roboto"/>
              </a:rPr>
              <a:t> </a:t>
            </a:r>
            <a:r>
              <a:rPr lang="en-US" sz="3600" dirty="0">
                <a:latin typeface="Roboto"/>
              </a:rPr>
              <a:t>-</a:t>
            </a:r>
            <a:r>
              <a:rPr lang="en-US" sz="3600" b="0" i="0" dirty="0">
                <a:effectLst/>
                <a:latin typeface="Roboto"/>
              </a:rPr>
              <a:t> </a:t>
            </a:r>
            <a:r>
              <a:rPr lang="ru-RU" sz="3600" dirty="0"/>
              <a:t>Север</a:t>
            </a:r>
            <a:endParaRPr lang="en-US" sz="3600" dirty="0"/>
          </a:p>
          <a:p>
            <a:r>
              <a:rPr lang="en-US" sz="3600" dirty="0"/>
              <a:t>East</a:t>
            </a:r>
            <a:r>
              <a:rPr lang="ru-RU" sz="3600" dirty="0"/>
              <a:t> -</a:t>
            </a:r>
            <a:r>
              <a:rPr lang="en-US" sz="3600" dirty="0"/>
              <a:t> </a:t>
            </a:r>
            <a:r>
              <a:rPr lang="ru-RU" sz="3600" b="0" i="0" dirty="0">
                <a:effectLst/>
                <a:latin typeface="Roboto"/>
              </a:rPr>
              <a:t>[</a:t>
            </a:r>
            <a:r>
              <a:rPr lang="ru-RU" sz="3600" b="0" i="0" dirty="0" err="1">
                <a:effectLst/>
                <a:latin typeface="Roboto"/>
              </a:rPr>
              <a:t>i:st</a:t>
            </a:r>
            <a:r>
              <a:rPr lang="ru-RU" sz="3600" b="0" i="0" dirty="0">
                <a:effectLst/>
                <a:latin typeface="Roboto"/>
              </a:rPr>
              <a:t>]</a:t>
            </a:r>
            <a:r>
              <a:rPr lang="en-US" sz="3600" b="0" i="0" dirty="0">
                <a:effectLst/>
                <a:latin typeface="Roboto"/>
              </a:rPr>
              <a:t> -</a:t>
            </a:r>
            <a:r>
              <a:rPr lang="ru-RU" sz="3600" dirty="0"/>
              <a:t> Восток</a:t>
            </a:r>
            <a:endParaRPr lang="en-US" sz="3600" dirty="0"/>
          </a:p>
          <a:p>
            <a:r>
              <a:rPr lang="en-US" sz="3600" dirty="0"/>
              <a:t>West</a:t>
            </a:r>
            <a:r>
              <a:rPr lang="ru-RU" sz="3600" dirty="0"/>
              <a:t> -</a:t>
            </a:r>
            <a:r>
              <a:rPr lang="ru-RU" sz="3600" b="0" i="0" dirty="0">
                <a:effectLst/>
                <a:latin typeface="Roboto"/>
              </a:rPr>
              <a:t>[</a:t>
            </a:r>
            <a:r>
              <a:rPr lang="ru-RU" sz="3600" b="0" i="0" dirty="0" err="1">
                <a:effectLst/>
                <a:latin typeface="Roboto"/>
              </a:rPr>
              <a:t>west</a:t>
            </a:r>
            <a:r>
              <a:rPr lang="ru-RU" sz="3600" b="0" i="0" dirty="0">
                <a:effectLst/>
                <a:latin typeface="Roboto"/>
              </a:rPr>
              <a:t>]</a:t>
            </a:r>
            <a:r>
              <a:rPr lang="en-US" sz="3600" b="0" i="0" dirty="0">
                <a:effectLst/>
                <a:latin typeface="Roboto"/>
              </a:rPr>
              <a:t> - </a:t>
            </a:r>
            <a:r>
              <a:rPr lang="ru-RU" sz="3600" dirty="0"/>
              <a:t>Запад</a:t>
            </a:r>
            <a:endParaRPr lang="en-US" sz="3600" dirty="0"/>
          </a:p>
          <a:p>
            <a:r>
              <a:rPr lang="en-US" sz="3600" dirty="0"/>
              <a:t>South</a:t>
            </a:r>
            <a:r>
              <a:rPr lang="ru-RU" sz="3600" dirty="0"/>
              <a:t> </a:t>
            </a:r>
            <a:r>
              <a:rPr lang="en-US" sz="3600" dirty="0"/>
              <a:t>- </a:t>
            </a:r>
            <a:r>
              <a:rPr lang="ru-RU" sz="3600" b="0" i="0" dirty="0">
                <a:effectLst/>
                <a:latin typeface="Roboto"/>
              </a:rPr>
              <a:t>[</a:t>
            </a:r>
            <a:r>
              <a:rPr lang="ru-RU" sz="3600" b="0" i="0" dirty="0" err="1">
                <a:effectLst/>
                <a:latin typeface="Roboto"/>
              </a:rPr>
              <a:t>saʊθ</a:t>
            </a:r>
            <a:r>
              <a:rPr lang="ru-RU" sz="3600" b="0" i="0" dirty="0">
                <a:effectLst/>
                <a:latin typeface="Roboto"/>
              </a:rPr>
              <a:t>]</a:t>
            </a:r>
            <a:r>
              <a:rPr lang="ru-RU" sz="3600" dirty="0"/>
              <a:t>- Юг</a:t>
            </a:r>
          </a:p>
          <a:p>
            <a:endParaRPr lang="en-US" sz="3600" dirty="0"/>
          </a:p>
        </p:txBody>
      </p:sp>
      <p:pic>
        <p:nvPicPr>
          <p:cNvPr id="6" name="compass-gb">
            <a:hlinkClick r:id="" action="ppaction://media"/>
            <a:extLst>
              <a:ext uri="{FF2B5EF4-FFF2-40B4-BE49-F238E27FC236}">
                <a16:creationId xmlns:a16="http://schemas.microsoft.com/office/drawing/2014/main" id="{371A0BCE-B2CA-4D71-AD94-65E9F30B21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23507" y="2012222"/>
            <a:ext cx="609600" cy="609600"/>
          </a:xfrm>
          <a:prstGeom prst="rect">
            <a:avLst/>
          </a:prstGeom>
        </p:spPr>
      </p:pic>
      <p:pic>
        <p:nvPicPr>
          <p:cNvPr id="7" name="north-gb">
            <a:hlinkClick r:id="" action="ppaction://media"/>
            <a:extLst>
              <a:ext uri="{FF2B5EF4-FFF2-40B4-BE49-F238E27FC236}">
                <a16:creationId xmlns:a16="http://schemas.microsoft.com/office/drawing/2014/main" id="{DCB90A2A-6C9F-427E-A640-8085FF027F9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011023" y="2594558"/>
            <a:ext cx="609600" cy="609600"/>
          </a:xfrm>
          <a:prstGeom prst="rect">
            <a:avLst/>
          </a:prstGeom>
        </p:spPr>
      </p:pic>
      <p:pic>
        <p:nvPicPr>
          <p:cNvPr id="8" name="east-us">
            <a:hlinkClick r:id="" action="ppaction://media"/>
            <a:extLst>
              <a:ext uri="{FF2B5EF4-FFF2-40B4-BE49-F238E27FC236}">
                <a16:creationId xmlns:a16="http://schemas.microsoft.com/office/drawing/2014/main" id="{D3747517-6FE9-4F8E-921E-6306E1C1B4E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553092" y="3176894"/>
            <a:ext cx="609600" cy="609600"/>
          </a:xfrm>
          <a:prstGeom prst="rect">
            <a:avLst/>
          </a:prstGeom>
        </p:spPr>
      </p:pic>
      <p:pic>
        <p:nvPicPr>
          <p:cNvPr id="9" name="west-gb">
            <a:hlinkClick r:id="" action="ppaction://media"/>
            <a:extLst>
              <a:ext uri="{FF2B5EF4-FFF2-40B4-BE49-F238E27FC236}">
                <a16:creationId xmlns:a16="http://schemas.microsoft.com/office/drawing/2014/main" id="{33539FEE-EFEE-44C0-8CC8-738C1138BD3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706223" y="3786494"/>
            <a:ext cx="609600" cy="609600"/>
          </a:xfrm>
          <a:prstGeom prst="rect">
            <a:avLst/>
          </a:prstGeom>
        </p:spPr>
      </p:pic>
      <p:pic>
        <p:nvPicPr>
          <p:cNvPr id="10" name="south-gb">
            <a:hlinkClick r:id="" action="ppaction://media"/>
            <a:extLst>
              <a:ext uri="{FF2B5EF4-FFF2-40B4-BE49-F238E27FC236}">
                <a16:creationId xmlns:a16="http://schemas.microsoft.com/office/drawing/2014/main" id="{2D293B3E-5085-4CCB-A86E-0F5585905E1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75611" y="4277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0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A39B01-C644-C76A-F3A4-339A42A89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How can we say…?</a:t>
            </a:r>
            <a:endParaRPr lang="ru-RU" sz="4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5D0F12-056E-0C21-4A97-7672C66BED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Северо-запад</a:t>
            </a:r>
          </a:p>
          <a:p>
            <a:r>
              <a:rPr lang="ru-RU" sz="4000" dirty="0"/>
              <a:t>Северо-восток</a:t>
            </a:r>
          </a:p>
          <a:p>
            <a:r>
              <a:rPr lang="ru-RU" sz="4000" dirty="0"/>
              <a:t>Юго-запад</a:t>
            </a:r>
          </a:p>
          <a:p>
            <a:r>
              <a:rPr lang="ru-RU" sz="4000" dirty="0"/>
              <a:t>Юго-восток</a:t>
            </a:r>
          </a:p>
        </p:txBody>
      </p:sp>
    </p:spTree>
    <p:extLst>
      <p:ext uri="{BB962C8B-B14F-4D97-AF65-F5344CB8AC3E}">
        <p14:creationId xmlns:p14="http://schemas.microsoft.com/office/powerpoint/2010/main" val="32606687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B4FD9-8BFD-DC11-7E50-6031C5EDA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Ask and answer as in the example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A2F2DC-A16E-D653-DABA-BA606EA87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89" y="2768154"/>
            <a:ext cx="7320116" cy="18571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FF929A-D361-BBD3-38A2-6E771D43E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4102" y="0"/>
            <a:ext cx="2804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23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2C57F81-941E-4284-9F36-592FFCBF9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28" y="266330"/>
            <a:ext cx="6076427" cy="54512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300" dirty="0"/>
              <a:t>Live </a:t>
            </a:r>
            <a:r>
              <a:rPr lang="de-DE" sz="3300" b="0" i="0" dirty="0">
                <a:effectLst/>
                <a:latin typeface="Roboto"/>
              </a:rPr>
              <a:t>[</a:t>
            </a:r>
            <a:r>
              <a:rPr lang="de-DE" sz="3300" b="0" i="0" dirty="0" err="1">
                <a:effectLst/>
                <a:latin typeface="Roboto"/>
              </a:rPr>
              <a:t>lɪv</a:t>
            </a:r>
            <a:r>
              <a:rPr lang="de-DE" sz="3300" b="0" i="0" dirty="0">
                <a:effectLst/>
                <a:latin typeface="Roboto"/>
              </a:rPr>
              <a:t>]</a:t>
            </a:r>
            <a:r>
              <a:rPr lang="ru-RU" sz="3300" b="0" i="0" dirty="0">
                <a:effectLst/>
                <a:latin typeface="Roboto"/>
              </a:rPr>
              <a:t> - жить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Capital </a:t>
            </a:r>
            <a:r>
              <a:rPr lang="de-DE" sz="3300" b="0" i="0" dirty="0">
                <a:effectLst/>
                <a:latin typeface="Roboto"/>
              </a:rPr>
              <a:t>[ˈ</a:t>
            </a:r>
            <a:r>
              <a:rPr lang="de-DE" sz="3300" b="0" i="0" dirty="0" err="1">
                <a:effectLst/>
                <a:latin typeface="Roboto"/>
              </a:rPr>
              <a:t>kæpɪtl</a:t>
            </a:r>
            <a:r>
              <a:rPr lang="de-DE" sz="3300" b="0" i="0" dirty="0">
                <a:effectLst/>
                <a:latin typeface="Roboto"/>
              </a:rPr>
              <a:t>]</a:t>
            </a:r>
            <a:r>
              <a:rPr lang="ru-RU" sz="3300" b="0" i="0" dirty="0">
                <a:effectLst/>
                <a:latin typeface="Roboto"/>
              </a:rPr>
              <a:t> - столица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Ice </a:t>
            </a:r>
            <a:r>
              <a:rPr lang="de-DE" sz="3300" b="0" i="0" dirty="0">
                <a:effectLst/>
                <a:latin typeface="Roboto"/>
              </a:rPr>
              <a:t>[</a:t>
            </a:r>
            <a:r>
              <a:rPr lang="de-DE" sz="3300" b="0" i="0" dirty="0" err="1">
                <a:effectLst/>
                <a:latin typeface="Roboto"/>
              </a:rPr>
              <a:t>aɪs</a:t>
            </a:r>
            <a:r>
              <a:rPr lang="de-DE" sz="3300" b="0" i="0" dirty="0">
                <a:effectLst/>
                <a:latin typeface="Roboto"/>
              </a:rPr>
              <a:t>]</a:t>
            </a:r>
            <a:r>
              <a:rPr lang="ru-RU" sz="3300" b="0" i="0" dirty="0">
                <a:effectLst/>
                <a:latin typeface="Roboto"/>
              </a:rPr>
              <a:t> – лёд, ледник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Desert </a:t>
            </a:r>
            <a:r>
              <a:rPr lang="de-DE" sz="3300" b="0" i="0" dirty="0">
                <a:effectLst/>
                <a:latin typeface="Roboto"/>
              </a:rPr>
              <a:t>[ˈ</a:t>
            </a:r>
            <a:r>
              <a:rPr lang="de-DE" sz="3300" b="0" i="0" dirty="0" err="1">
                <a:effectLst/>
                <a:latin typeface="Roboto"/>
              </a:rPr>
              <a:t>dezət</a:t>
            </a:r>
            <a:r>
              <a:rPr lang="de-DE" sz="3300" b="0" i="0" dirty="0">
                <a:effectLst/>
                <a:latin typeface="Roboto"/>
              </a:rPr>
              <a:t>]</a:t>
            </a:r>
            <a:r>
              <a:rPr lang="ru-RU" sz="3300" b="0" i="0" dirty="0">
                <a:effectLst/>
                <a:latin typeface="Roboto"/>
              </a:rPr>
              <a:t> - пустыня</a:t>
            </a:r>
            <a:endParaRPr lang="en-US" sz="3300" dirty="0"/>
          </a:p>
          <a:p>
            <a:pPr marL="0" indent="0">
              <a:buNone/>
            </a:pPr>
            <a:r>
              <a:rPr lang="en-US" sz="3300" dirty="0"/>
              <a:t>River </a:t>
            </a:r>
            <a:r>
              <a:rPr lang="de-DE" sz="3300" b="0" i="0" dirty="0">
                <a:effectLst/>
                <a:latin typeface="Roboto"/>
              </a:rPr>
              <a:t>[ˈ</a:t>
            </a:r>
            <a:r>
              <a:rPr lang="de-DE" sz="3300" b="0" i="0" dirty="0" err="1">
                <a:effectLst/>
                <a:latin typeface="Roboto"/>
              </a:rPr>
              <a:t>rɪvə</a:t>
            </a:r>
            <a:r>
              <a:rPr lang="de-DE" sz="3300" b="0" i="0" dirty="0">
                <a:effectLst/>
                <a:latin typeface="Roboto"/>
              </a:rPr>
              <a:t>(r)]</a:t>
            </a:r>
            <a:r>
              <a:rPr lang="ru-RU" sz="3300" b="0" i="0" dirty="0">
                <a:effectLst/>
                <a:latin typeface="Roboto"/>
              </a:rPr>
              <a:t> – река</a:t>
            </a:r>
            <a:endParaRPr lang="en-US" sz="3300" b="0" i="0" dirty="0">
              <a:effectLst/>
              <a:latin typeface="Roboto"/>
            </a:endParaRPr>
          </a:p>
          <a:p>
            <a:pPr marL="0" indent="0">
              <a:buNone/>
            </a:pPr>
            <a:r>
              <a:rPr lang="en-US" sz="3300" dirty="0"/>
              <a:t>Mountain</a:t>
            </a:r>
            <a:r>
              <a:rPr lang="en-US" sz="3300" dirty="0">
                <a:latin typeface="Roboto"/>
              </a:rPr>
              <a:t> - </a:t>
            </a:r>
            <a:r>
              <a:rPr lang="de-DE" sz="3200" b="0" i="0" dirty="0">
                <a:effectLst/>
                <a:latin typeface="Roboto"/>
              </a:rPr>
              <a:t>[ˈ</a:t>
            </a:r>
            <a:r>
              <a:rPr lang="de-DE" sz="3200" b="0" i="0" dirty="0" err="1">
                <a:effectLst/>
                <a:latin typeface="Roboto"/>
              </a:rPr>
              <a:t>maʊntən</a:t>
            </a:r>
            <a:r>
              <a:rPr lang="de-DE" sz="3200" b="0" i="0" dirty="0">
                <a:effectLst/>
                <a:latin typeface="Roboto"/>
              </a:rPr>
              <a:t>]</a:t>
            </a:r>
            <a:r>
              <a:rPr lang="en-US" sz="3300" dirty="0">
                <a:latin typeface="Roboto"/>
              </a:rPr>
              <a:t> –</a:t>
            </a:r>
            <a:r>
              <a:rPr lang="ru-RU" sz="3300" dirty="0">
                <a:latin typeface="Roboto"/>
              </a:rPr>
              <a:t>гора</a:t>
            </a:r>
            <a:endParaRPr lang="en-US" sz="3300" dirty="0">
              <a:latin typeface="Roboto"/>
            </a:endParaRPr>
          </a:p>
          <a:p>
            <a:pPr marL="0" indent="0">
              <a:buNone/>
            </a:pPr>
            <a:r>
              <a:rPr lang="en-US" sz="3300" dirty="0"/>
              <a:t>Valley - </a:t>
            </a:r>
            <a:r>
              <a:rPr lang="de-DE" sz="3200" b="0" i="0" dirty="0">
                <a:effectLst/>
                <a:latin typeface="Roboto" panose="02000000000000000000" pitchFamily="2" charset="0"/>
              </a:rPr>
              <a:t> [ˈ</a:t>
            </a:r>
            <a:r>
              <a:rPr lang="de-DE" sz="3200" b="0" i="0" dirty="0" err="1">
                <a:effectLst/>
                <a:latin typeface="Roboto" panose="02000000000000000000" pitchFamily="2" charset="0"/>
              </a:rPr>
              <a:t>væli</a:t>
            </a:r>
            <a:r>
              <a:rPr lang="de-DE" sz="3200" b="0" i="0" dirty="0">
                <a:effectLst/>
                <a:latin typeface="Roboto" panose="02000000000000000000" pitchFamily="2" charset="0"/>
              </a:rPr>
              <a:t>] - </a:t>
            </a:r>
            <a:r>
              <a:rPr lang="ru-RU" sz="3200" b="0" i="0" dirty="0">
                <a:effectLst/>
                <a:latin typeface="Roboto" panose="02000000000000000000" pitchFamily="2" charset="0"/>
              </a:rPr>
              <a:t>долина</a:t>
            </a:r>
            <a:endParaRPr lang="en-US" sz="33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live-gb">
            <a:hlinkClick r:id="" action="ppaction://media"/>
            <a:extLst>
              <a:ext uri="{FF2B5EF4-FFF2-40B4-BE49-F238E27FC236}">
                <a16:creationId xmlns:a16="http://schemas.microsoft.com/office/drawing/2014/main" id="{B06C6B38-2B5A-4286-AD1C-BF64E5F836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515991" y="266330"/>
            <a:ext cx="609600" cy="609600"/>
          </a:xfrm>
          <a:prstGeom prst="rect">
            <a:avLst/>
          </a:prstGeom>
        </p:spPr>
      </p:pic>
      <p:pic>
        <p:nvPicPr>
          <p:cNvPr id="6" name="capital-gb">
            <a:hlinkClick r:id="" action="ppaction://media"/>
            <a:extLst>
              <a:ext uri="{FF2B5EF4-FFF2-40B4-BE49-F238E27FC236}">
                <a16:creationId xmlns:a16="http://schemas.microsoft.com/office/drawing/2014/main" id="{C89A8FCB-4FF7-42BA-A2E8-9059BCCC328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664551" y="982358"/>
            <a:ext cx="609600" cy="609600"/>
          </a:xfrm>
          <a:prstGeom prst="rect">
            <a:avLst/>
          </a:prstGeom>
        </p:spPr>
      </p:pic>
      <p:pic>
        <p:nvPicPr>
          <p:cNvPr id="7" name="ice-gb">
            <a:hlinkClick r:id="" action="ppaction://media"/>
            <a:extLst>
              <a:ext uri="{FF2B5EF4-FFF2-40B4-BE49-F238E27FC236}">
                <a16:creationId xmlns:a16="http://schemas.microsoft.com/office/drawing/2014/main" id="{42D8CAAA-A160-421A-8A1E-06F00BEC54C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261996" y="1658605"/>
            <a:ext cx="609600" cy="609600"/>
          </a:xfrm>
          <a:prstGeom prst="rect">
            <a:avLst/>
          </a:prstGeom>
        </p:spPr>
      </p:pic>
      <p:pic>
        <p:nvPicPr>
          <p:cNvPr id="8" name="desert-noun-gb">
            <a:hlinkClick r:id="" action="ppaction://media"/>
            <a:extLst>
              <a:ext uri="{FF2B5EF4-FFF2-40B4-BE49-F238E27FC236}">
                <a16:creationId xmlns:a16="http://schemas.microsoft.com/office/drawing/2014/main" id="{4B4E8FBB-3E91-486A-BF12-538AD8E0993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671949" y="2382343"/>
            <a:ext cx="609600" cy="609600"/>
          </a:xfrm>
          <a:prstGeom prst="rect">
            <a:avLst/>
          </a:prstGeom>
        </p:spPr>
      </p:pic>
      <p:pic>
        <p:nvPicPr>
          <p:cNvPr id="9" name="river-gb">
            <a:hlinkClick r:id="" action="ppaction://media"/>
            <a:extLst>
              <a:ext uri="{FF2B5EF4-FFF2-40B4-BE49-F238E27FC236}">
                <a16:creationId xmlns:a16="http://schemas.microsoft.com/office/drawing/2014/main" id="{6E4D1ECA-8CD8-4351-ADD0-AE956FAA3113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883198" y="3063892"/>
            <a:ext cx="609600" cy="609600"/>
          </a:xfrm>
          <a:prstGeom prst="rect">
            <a:avLst/>
          </a:prstGeom>
        </p:spPr>
      </p:pic>
      <p:pic>
        <p:nvPicPr>
          <p:cNvPr id="12" name="mountain-gb">
            <a:hlinkClick r:id="" action="ppaction://media"/>
            <a:extLst>
              <a:ext uri="{FF2B5EF4-FFF2-40B4-BE49-F238E27FC236}">
                <a16:creationId xmlns:a16="http://schemas.microsoft.com/office/drawing/2014/main" id="{314AD8AC-B075-49C1-ABA0-FE2F6A5C808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512655" y="3773837"/>
            <a:ext cx="609600" cy="609600"/>
          </a:xfrm>
          <a:prstGeom prst="rect">
            <a:avLst/>
          </a:prstGeom>
        </p:spPr>
      </p:pic>
      <p:pic>
        <p:nvPicPr>
          <p:cNvPr id="15" name="valley-us">
            <a:hlinkClick r:id="" action="ppaction://media"/>
            <a:extLst>
              <a:ext uri="{FF2B5EF4-FFF2-40B4-BE49-F238E27FC236}">
                <a16:creationId xmlns:a16="http://schemas.microsoft.com/office/drawing/2014/main" id="{20D7DC3E-26BC-D7C6-38DA-8F25C80DD20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286149" y="4822085"/>
            <a:ext cx="487363" cy="487363"/>
          </a:xfrm>
          <a:prstGeom prst="rect">
            <a:avLst/>
          </a:prstGeom>
        </p:spPr>
      </p:pic>
      <p:sp>
        <p:nvSpPr>
          <p:cNvPr id="18" name="Объект 2">
            <a:extLst>
              <a:ext uri="{FF2B5EF4-FFF2-40B4-BE49-F238E27FC236}">
                <a16:creationId xmlns:a16="http://schemas.microsoft.com/office/drawing/2014/main" id="{B85EC3C0-E925-F58B-1EB0-2520258522BC}"/>
              </a:ext>
            </a:extLst>
          </p:cNvPr>
          <p:cNvSpPr txBox="1">
            <a:spLocks/>
          </p:cNvSpPr>
          <p:nvPr/>
        </p:nvSpPr>
        <p:spPr>
          <a:xfrm>
            <a:off x="7848963" y="1790277"/>
            <a:ext cx="5349719" cy="240333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000" dirty="0"/>
              <a:t>Santiago</a:t>
            </a:r>
            <a:r>
              <a:rPr lang="ru-RU" sz="4000" dirty="0"/>
              <a:t> </a:t>
            </a:r>
            <a:endParaRPr lang="en-US" sz="4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000" dirty="0"/>
              <a:t>Andes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000" dirty="0"/>
              <a:t>Patagonia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ru-RU" sz="2400" dirty="0"/>
          </a:p>
        </p:txBody>
      </p:sp>
      <p:pic>
        <p:nvPicPr>
          <p:cNvPr id="19" name="andes-gb">
            <a:hlinkClick r:id="" action="ppaction://media"/>
            <a:extLst>
              <a:ext uri="{FF2B5EF4-FFF2-40B4-BE49-F238E27FC236}">
                <a16:creationId xmlns:a16="http://schemas.microsoft.com/office/drawing/2014/main" id="{17D73061-BAD5-83A2-590F-57B0AFB8A4C2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467236" y="2719114"/>
            <a:ext cx="686629" cy="686629"/>
          </a:xfrm>
          <a:prstGeom prst="rect">
            <a:avLst/>
          </a:prstGeom>
        </p:spPr>
      </p:pic>
      <p:pic>
        <p:nvPicPr>
          <p:cNvPr id="20" name="santiago-gb">
            <a:hlinkClick r:id="" action="ppaction://media"/>
            <a:extLst>
              <a:ext uri="{FF2B5EF4-FFF2-40B4-BE49-F238E27FC236}">
                <a16:creationId xmlns:a16="http://schemas.microsoft.com/office/drawing/2014/main" id="{0A91BB7E-8ECB-F108-B902-50CA78A02CAB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442069" y="1931248"/>
            <a:ext cx="686629" cy="686629"/>
          </a:xfrm>
          <a:prstGeom prst="rect">
            <a:avLst/>
          </a:prstGeom>
        </p:spPr>
      </p:pic>
      <p:pic>
        <p:nvPicPr>
          <p:cNvPr id="21" name="patagonia-gb">
            <a:hlinkClick r:id="" action="ppaction://media"/>
            <a:extLst>
              <a:ext uri="{FF2B5EF4-FFF2-40B4-BE49-F238E27FC236}">
                <a16:creationId xmlns:a16="http://schemas.microsoft.com/office/drawing/2014/main" id="{58D9E1D4-8079-C500-9E4B-066B0D71EA27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0491704" y="3417847"/>
            <a:ext cx="686629" cy="68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1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6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25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99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14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4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45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46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7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8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9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0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51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52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904EB-18D3-B95D-728F-35F6E813C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not confuse!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4F2E6E-65FC-11BC-9A3E-2E98AA455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0" y="2015732"/>
            <a:ext cx="4922588" cy="3450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latin typeface="+mj-lt"/>
              </a:rPr>
              <a:t>Desert - </a:t>
            </a:r>
            <a:r>
              <a:rPr lang="de-DE" sz="2800" b="0" i="0" dirty="0">
                <a:effectLst/>
                <a:latin typeface="+mj-lt"/>
              </a:rPr>
              <a:t> [ˈ</a:t>
            </a:r>
            <a:r>
              <a:rPr lang="de-DE" sz="2800" b="0" i="0" dirty="0" err="1">
                <a:effectLst/>
                <a:latin typeface="+mj-lt"/>
              </a:rPr>
              <a:t>dezət</a:t>
            </a:r>
            <a:r>
              <a:rPr lang="de-DE" sz="2800" b="0" i="0" dirty="0">
                <a:effectLst/>
                <a:latin typeface="+mj-lt"/>
              </a:rPr>
              <a:t>] - </a:t>
            </a:r>
            <a:r>
              <a:rPr lang="ru-RU" sz="2800" b="0" i="0" dirty="0">
                <a:effectLst/>
                <a:latin typeface="+mj-lt"/>
              </a:rPr>
              <a:t>пустыня</a:t>
            </a:r>
            <a:endParaRPr lang="ru-RU" sz="2800" dirty="0">
              <a:latin typeface="+mj-lt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EA59A5AF-954F-3E0E-735E-8E12661A2587}"/>
              </a:ext>
            </a:extLst>
          </p:cNvPr>
          <p:cNvSpPr txBox="1">
            <a:spLocks/>
          </p:cNvSpPr>
          <p:nvPr/>
        </p:nvSpPr>
        <p:spPr>
          <a:xfrm>
            <a:off x="6096000" y="2015731"/>
            <a:ext cx="4958854" cy="34506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800" dirty="0">
                <a:latin typeface="+mj-lt"/>
              </a:rPr>
              <a:t>De</a:t>
            </a:r>
            <a:r>
              <a:rPr lang="en-US" sz="2800" u="sng" dirty="0">
                <a:solidFill>
                  <a:srgbClr val="C00000"/>
                </a:solidFill>
                <a:latin typeface="+mj-lt"/>
              </a:rPr>
              <a:t>ss</a:t>
            </a:r>
            <a:r>
              <a:rPr lang="en-US" sz="2800" dirty="0">
                <a:latin typeface="+mj-lt"/>
              </a:rPr>
              <a:t>ert</a:t>
            </a:r>
            <a:r>
              <a:rPr lang="ru-RU" sz="2800" dirty="0">
                <a:latin typeface="+mj-lt"/>
              </a:rPr>
              <a:t> - </a:t>
            </a:r>
            <a:r>
              <a:rPr lang="de-DE" sz="2800" b="0" i="0" dirty="0">
                <a:effectLst/>
                <a:latin typeface="+mj-lt"/>
              </a:rPr>
              <a:t>[</a:t>
            </a:r>
            <a:r>
              <a:rPr lang="de-DE" sz="2800" b="0" i="0" dirty="0" err="1">
                <a:effectLst/>
                <a:latin typeface="+mj-lt"/>
              </a:rPr>
              <a:t>dɪˈzɜːt</a:t>
            </a:r>
            <a:r>
              <a:rPr lang="de-DE" sz="2800" b="0" i="0" dirty="0">
                <a:effectLst/>
                <a:latin typeface="+mj-lt"/>
              </a:rPr>
              <a:t>]</a:t>
            </a:r>
            <a:r>
              <a:rPr lang="ru-RU" sz="2800" b="0" i="0" dirty="0">
                <a:effectLst/>
                <a:latin typeface="+mj-lt"/>
              </a:rPr>
              <a:t> - десерт</a:t>
            </a:r>
            <a:endParaRPr lang="ru-RU" sz="2800" dirty="0">
              <a:latin typeface="+mj-lt"/>
            </a:endParaRPr>
          </a:p>
        </p:txBody>
      </p:sp>
      <p:pic>
        <p:nvPicPr>
          <p:cNvPr id="6" name="desert-noun-gb">
            <a:hlinkClick r:id="" action="ppaction://media"/>
            <a:extLst>
              <a:ext uri="{FF2B5EF4-FFF2-40B4-BE49-F238E27FC236}">
                <a16:creationId xmlns:a16="http://schemas.microsoft.com/office/drawing/2014/main" id="{43050287-7F83-C5AE-CB14-DF951495E7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86427" y="2941637"/>
            <a:ext cx="487363" cy="487363"/>
          </a:xfrm>
          <a:prstGeom prst="rect">
            <a:avLst/>
          </a:prstGeom>
        </p:spPr>
      </p:pic>
      <p:pic>
        <p:nvPicPr>
          <p:cNvPr id="7" name="dessert-us">
            <a:hlinkClick r:id="" action="ppaction://media"/>
            <a:extLst>
              <a:ext uri="{FF2B5EF4-FFF2-40B4-BE49-F238E27FC236}">
                <a16:creationId xmlns:a16="http://schemas.microsoft.com/office/drawing/2014/main" id="{E4181810-D431-A555-9E91-B86FE16469B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31745" y="2941637"/>
            <a:ext cx="487363" cy="48736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6D3B635-E649-9848-DC64-78A8C1EC5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972" y="3741037"/>
            <a:ext cx="3185923" cy="212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4F16EAC-0565-A5F2-4337-36023422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48" y="3741037"/>
            <a:ext cx="3185923" cy="212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7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1BCB8-B1E3-52E1-29E8-B3AD46B9D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8283" y="1910919"/>
            <a:ext cx="10167087" cy="3036161"/>
          </a:xfrm>
        </p:spPr>
        <p:txBody>
          <a:bodyPr>
            <a:noAutofit/>
          </a:bodyPr>
          <a:lstStyle/>
          <a:p>
            <a:r>
              <a:rPr lang="en-US" sz="6000" dirty="0"/>
              <a:t>Guess the nationality or the country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50286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2D45CB-8535-4165-ADF8-C32326897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108" y="1165906"/>
            <a:ext cx="5017443" cy="3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D2AC94-CC8B-6F8E-CA4E-761CB1E6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211082-CD93-0AD8-8EAC-749C64F34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A0B6BB-1C89-6FB2-1981-59F333682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365" y="1046295"/>
            <a:ext cx="9530817" cy="476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98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D2AC94-CC8B-6F8E-CA4E-761CB1E6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211082-CD93-0AD8-8EAC-749C64F34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3F226C-EBCD-7111-BA40-4D0C08E91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369" y="636686"/>
            <a:ext cx="6951597" cy="521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75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EA414B-1D38-49E9-BCF1-F82993E2F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My country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CA46038-97ED-49EC-9B2A-973F20D769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02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158C6B-7241-4D8B-86C2-6A5B6CE66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FF4D66-FD70-4EDC-955B-7F7B98B2B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DAC102-6209-4A1B-906E-91D0E4983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936" y="1234439"/>
            <a:ext cx="4330493" cy="304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528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1A565-56E0-89FA-94FC-D7CF8DABB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CA070C-0065-E141-5B10-7415911739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5AEA2E-FDA9-26E0-85A8-DD3397634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640" y="700587"/>
            <a:ext cx="7260799" cy="484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457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C54CDB-42E7-B58C-95B1-8E7DEFE2B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8A9506-BBDB-7705-1DE0-467D396F1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DC73492-3E9B-096F-325B-0F6F4012B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467" y="804519"/>
            <a:ext cx="6231010" cy="452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179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3180FE-5621-47A7-A87F-364364C06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22CF69-CB04-4F4C-ADE1-4FB662C8F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505CA5-A9D1-4A97-BEFD-34D2982B3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602" y="1391655"/>
            <a:ext cx="5340991" cy="271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717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D31287-7574-4F9F-BA90-7EFAF1205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4AA6B1-FF94-4891-A06B-3E20712C4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12153B-8224-48D6-9BB1-8FEAE7D85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367" y="1286885"/>
            <a:ext cx="7728620" cy="311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82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E3D9A2-5088-4948-B686-CE0D6F852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BE36E7-11CC-415E-8514-A7B2AB361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41C856-478D-407C-8542-643F9D097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782" y="1048623"/>
            <a:ext cx="5086882" cy="35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308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A8D74-71D5-4B07-A4FC-B01B9CD4B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Your homework</a:t>
            </a:r>
            <a:r>
              <a:rPr lang="ru-RU" dirty="0"/>
              <a:t>: </a:t>
            </a:r>
            <a:r>
              <a:rPr lang="en-US" dirty="0"/>
              <a:t>read the texts about Chile and Russia and learn the new words by heart</a:t>
            </a:r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210BB73-CBEF-B597-091F-0F8EB347657B}"/>
              </a:ext>
            </a:extLst>
          </p:cNvPr>
          <p:cNvSpPr txBox="1">
            <a:spLocks/>
          </p:cNvSpPr>
          <p:nvPr/>
        </p:nvSpPr>
        <p:spPr>
          <a:xfrm>
            <a:off x="1451578" y="3096437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Thank you for the lesson!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338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8EDE72-CED6-48FC-8889-5A1D7455B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34" y="260058"/>
            <a:ext cx="5086882" cy="35528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1C8074-A3C3-4A28-9D01-24D272A7B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5171" y="260058"/>
            <a:ext cx="5086882" cy="36944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940E8E-6B28-488A-980F-1FD5E67975D5}"/>
              </a:ext>
            </a:extLst>
          </p:cNvPr>
          <p:cNvSpPr txBox="1"/>
          <p:nvPr/>
        </p:nvSpPr>
        <p:spPr>
          <a:xfrm>
            <a:off x="1593908" y="4362275"/>
            <a:ext cx="3296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Brazil</a:t>
            </a:r>
            <a:endParaRPr lang="ru-RU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C72AD7-A0C5-4391-AF74-E675DC0FDB96}"/>
              </a:ext>
            </a:extLst>
          </p:cNvPr>
          <p:cNvSpPr txBox="1"/>
          <p:nvPr/>
        </p:nvSpPr>
        <p:spPr>
          <a:xfrm>
            <a:off x="7449424" y="4303552"/>
            <a:ext cx="2860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Brazilian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37641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FF12E5-3709-45FB-BCBB-F586CF4E33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52" y="1323587"/>
            <a:ext cx="5754848" cy="287742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360E9A-0469-435B-82D0-F636B3AC3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721" y="199363"/>
            <a:ext cx="4187072" cy="273555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72B91F-1E50-4BCB-B743-6FC8F69BF5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641" y="2762299"/>
            <a:ext cx="3392207" cy="17215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6F61B4-A30F-4804-972C-DD13AE46B1DC}"/>
              </a:ext>
            </a:extLst>
          </p:cNvPr>
          <p:cNvSpPr txBox="1"/>
          <p:nvPr/>
        </p:nvSpPr>
        <p:spPr>
          <a:xfrm>
            <a:off x="1711354" y="4899171"/>
            <a:ext cx="2885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Britain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2E05E4-0516-4E9C-8BD8-11C3C35DEB4F}"/>
              </a:ext>
            </a:extLst>
          </p:cNvPr>
          <p:cNvSpPr txBox="1"/>
          <p:nvPr/>
        </p:nvSpPr>
        <p:spPr>
          <a:xfrm>
            <a:off x="8313490" y="4899171"/>
            <a:ext cx="1870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British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43280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0F6D495-50F1-4C58-BD12-58F942AC0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12" y="1163858"/>
            <a:ext cx="5070286" cy="304217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8CADCD-1119-479C-B530-20C0FB7BC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0643" y="865324"/>
            <a:ext cx="4330493" cy="30421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61F354-C49A-41A5-A1F1-29DEF8AA7213}"/>
              </a:ext>
            </a:extLst>
          </p:cNvPr>
          <p:cNvSpPr txBox="1"/>
          <p:nvPr/>
        </p:nvSpPr>
        <p:spPr>
          <a:xfrm>
            <a:off x="1510018" y="4739780"/>
            <a:ext cx="4585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Germany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001B4F-D361-44D3-854A-3D320575ADD8}"/>
              </a:ext>
            </a:extLst>
          </p:cNvPr>
          <p:cNvSpPr txBox="1"/>
          <p:nvPr/>
        </p:nvSpPr>
        <p:spPr>
          <a:xfrm>
            <a:off x="7264866" y="4739780"/>
            <a:ext cx="3338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German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10556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90FBDD-BCE6-4517-AC48-BDAB6E6BD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10" y="1149292"/>
            <a:ext cx="5038113" cy="335874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93A446-6E36-48D1-9EC1-8BFB36C2E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763" y="244238"/>
            <a:ext cx="3828963" cy="28745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DD58D7-AC60-4060-8A6A-2C31012C2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379" y="2747995"/>
            <a:ext cx="4364897" cy="17600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53E7B9-6023-48E7-9FF6-D45266ABB1EE}"/>
              </a:ext>
            </a:extLst>
          </p:cNvPr>
          <p:cNvSpPr txBox="1"/>
          <p:nvPr/>
        </p:nvSpPr>
        <p:spPr>
          <a:xfrm>
            <a:off x="1593908" y="4983061"/>
            <a:ext cx="32717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Japan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746982-C059-4F65-841C-04331FD887F5}"/>
              </a:ext>
            </a:extLst>
          </p:cNvPr>
          <p:cNvSpPr txBox="1"/>
          <p:nvPr/>
        </p:nvSpPr>
        <p:spPr>
          <a:xfrm>
            <a:off x="7214532" y="4983061"/>
            <a:ext cx="2525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Japanese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31644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EFD9FE-62A5-44EE-ABDB-A9F84677A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81" y="864067"/>
            <a:ext cx="5017734" cy="313608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DF1D30-9EA9-4231-8D59-FDCDB55C6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639" y="85113"/>
            <a:ext cx="3810000" cy="24765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746A09-EA18-488B-AB15-D60EA6E38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471" y="1894688"/>
            <a:ext cx="4226560" cy="2476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C18A2E-4543-479E-9A04-AB1137EBF262}"/>
              </a:ext>
            </a:extLst>
          </p:cNvPr>
          <p:cNvSpPr txBox="1"/>
          <p:nvPr/>
        </p:nvSpPr>
        <p:spPr>
          <a:xfrm>
            <a:off x="2130804" y="4739780"/>
            <a:ext cx="2105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Poland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6A813E-83EE-4742-BEDB-593BE63219FE}"/>
              </a:ext>
            </a:extLst>
          </p:cNvPr>
          <p:cNvSpPr txBox="1"/>
          <p:nvPr/>
        </p:nvSpPr>
        <p:spPr>
          <a:xfrm>
            <a:off x="7080308" y="4639112"/>
            <a:ext cx="2785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Polish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68766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3D33CB6-5695-459C-93E4-D9F13BC72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37" y="916030"/>
            <a:ext cx="5339243" cy="355949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A671FC-091B-456A-ADDA-D31BFFE2E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678" y="206029"/>
            <a:ext cx="4871732" cy="27420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7D8D20-C954-4D0F-ADB6-5C4F8C6210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0930" y="1864358"/>
            <a:ext cx="4429217" cy="29551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777E7FF-4C87-44F9-AD13-610DCB5DE7A0}"/>
              </a:ext>
            </a:extLst>
          </p:cNvPr>
          <p:cNvSpPr txBox="1"/>
          <p:nvPr/>
        </p:nvSpPr>
        <p:spPr>
          <a:xfrm>
            <a:off x="1661020" y="4966283"/>
            <a:ext cx="1904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Russia</a:t>
            </a:r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07DBF3-655E-41A5-BDE3-D24127585005}"/>
              </a:ext>
            </a:extLst>
          </p:cNvPr>
          <p:cNvSpPr txBox="1"/>
          <p:nvPr/>
        </p:nvSpPr>
        <p:spPr>
          <a:xfrm>
            <a:off x="7365534" y="4907560"/>
            <a:ext cx="2659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Russian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42689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F1D055-BDCC-4BC1-8313-07B0ABE26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24" y="931177"/>
            <a:ext cx="4832453" cy="32216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BFF789-A855-4385-B4CB-EAFE791B6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5440" y="848946"/>
            <a:ext cx="2486025" cy="18383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F1EEC7-7204-4C50-971A-59E778707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9927" y="157292"/>
            <a:ext cx="4295513" cy="32216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7EC287-1C52-4C88-A010-9CD68658A3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0053" y="2160665"/>
            <a:ext cx="3597223" cy="24365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43EAD5-E242-4F18-BD48-CECE2A0EE16B}"/>
              </a:ext>
            </a:extLst>
          </p:cNvPr>
          <p:cNvSpPr txBox="1"/>
          <p:nvPr/>
        </p:nvSpPr>
        <p:spPr>
          <a:xfrm>
            <a:off x="1789652" y="4764947"/>
            <a:ext cx="2449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Spain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039CA8-0844-452F-ADBB-0027B52A69E4}"/>
              </a:ext>
            </a:extLst>
          </p:cNvPr>
          <p:cNvSpPr txBox="1"/>
          <p:nvPr/>
        </p:nvSpPr>
        <p:spPr>
          <a:xfrm>
            <a:off x="7608814" y="4764947"/>
            <a:ext cx="2793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Spanish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97043211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152</TotalTime>
  <Words>199</Words>
  <Application>Microsoft Office PowerPoint</Application>
  <PresentationFormat>Широкоэкранный</PresentationFormat>
  <Paragraphs>54</Paragraphs>
  <Slides>26</Slides>
  <Notes>0</Notes>
  <HiddenSlides>0</HiddenSlides>
  <MMClips>18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Gill Sans MT</vt:lpstr>
      <vt:lpstr>Roboto</vt:lpstr>
      <vt:lpstr>Галерея</vt:lpstr>
      <vt:lpstr>Презентация PowerPoint</vt:lpstr>
      <vt:lpstr>My country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compass points </vt:lpstr>
      <vt:lpstr>How can we say…?</vt:lpstr>
      <vt:lpstr>Ask and answer as in the example</vt:lpstr>
      <vt:lpstr>Презентация PowerPoint</vt:lpstr>
      <vt:lpstr>Do not confuse!</vt:lpstr>
      <vt:lpstr>Guess the nationality or the country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Your homework: read the texts about Chile and Russia and learn the new words by heart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country</dc:title>
  <dc:creator>Жуня</dc:creator>
  <cp:lastModifiedBy>Женя</cp:lastModifiedBy>
  <cp:revision>25</cp:revision>
  <dcterms:created xsi:type="dcterms:W3CDTF">2020-09-15T18:07:28Z</dcterms:created>
  <dcterms:modified xsi:type="dcterms:W3CDTF">2022-10-10T18:09:26Z</dcterms:modified>
</cp:coreProperties>
</file>