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7600" b="1">
                <a:latin typeface="Times New Roman" panose="02020603050405020304" charset="0"/>
                <a:cs typeface="Times New Roman" panose="02020603050405020304" charset="0"/>
              </a:rPr>
              <a:t>Дуб - суп</a:t>
            </a:r>
            <a:endParaRPr lang="ru-RU" altLang="en-US" sz="7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Гла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з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- гла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з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а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зу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б-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зу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б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ы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шала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ш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- шала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ш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и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горо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- горо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а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ду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б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- ду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б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ы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 Холо(д,т) не отступает. По реке идёт лё(д,т). На бере(г,к) прибежали ребята.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Холо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(холо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а) не отступает. По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реке идёт лё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(ль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а). На бере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г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 (бере</a:t>
            </a:r>
            <a:r>
              <a:rPr lang="ru-RU" altLang="en-US" sz="4400" u="sng">
                <a:latin typeface="Times New Roman" panose="02020603050405020304" charset="0"/>
                <a:cs typeface="Times New Roman" panose="02020603050405020304" charset="0"/>
              </a:rPr>
              <a:t>г</a:t>
            </a:r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а) прибежали ребята.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481965"/>
            <a:ext cx="10515600" cy="5695315"/>
          </a:xfrm>
        </p:spPr>
        <p:txBody>
          <a:bodyPr>
            <a:noAutofit/>
          </a:bodyPr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Тема  урока: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«Правописание звонких и глухих согласных на конце слова»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Задачи урока: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-учиться проверять написание парных согласных на конце слова;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-учиться различать в словах на основе произношения звонкие и глухие согласные;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-практиковаться  обозначать звуки буквами.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Изображение 1" descr="IMG_25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5690" y="87630"/>
            <a:ext cx="8909685" cy="6682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>
                <a:latin typeface="Times New Roman" panose="02020603050405020304" charset="0"/>
                <a:cs typeface="Times New Roman" panose="02020603050405020304" charset="0"/>
              </a:rPr>
              <a:t>-Робот, гриб, утюг, гвоздь, мороз, ёж.</a:t>
            </a:r>
            <a:endParaRPr lang="ru-RU" altLang="en-US" sz="4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Робо</a:t>
            </a:r>
            <a:r>
              <a:rPr lang="ru-RU" altLang="en-US" u="sng"/>
              <a:t>т</a:t>
            </a:r>
            <a:r>
              <a:rPr lang="ru-RU" altLang="en-US"/>
              <a:t> - робо</a:t>
            </a:r>
            <a:r>
              <a:rPr lang="ru-RU" altLang="en-US" u="sng"/>
              <a:t>т</a:t>
            </a:r>
            <a:r>
              <a:rPr lang="ru-RU" altLang="en-US"/>
              <a:t>ы</a:t>
            </a:r>
            <a:endParaRPr lang="ru-RU" altLang="en-US"/>
          </a:p>
          <a:p>
            <a:r>
              <a:rPr lang="ru-RU" altLang="en-US"/>
              <a:t>гри</a:t>
            </a:r>
            <a:r>
              <a:rPr lang="ru-RU" altLang="en-US" u="sng"/>
              <a:t>б</a:t>
            </a:r>
            <a:r>
              <a:rPr lang="ru-RU" altLang="en-US"/>
              <a:t> - гри</a:t>
            </a:r>
            <a:r>
              <a:rPr lang="ru-RU" altLang="en-US" u="sng"/>
              <a:t>б</a:t>
            </a:r>
            <a:r>
              <a:rPr lang="ru-RU" altLang="en-US"/>
              <a:t>ы</a:t>
            </a:r>
            <a:endParaRPr lang="ru-RU" altLang="en-US"/>
          </a:p>
          <a:p>
            <a:r>
              <a:rPr lang="ru-RU" altLang="en-US"/>
              <a:t> утю</a:t>
            </a:r>
            <a:r>
              <a:rPr lang="ru-RU" altLang="en-US" u="sng"/>
              <a:t>г</a:t>
            </a:r>
            <a:r>
              <a:rPr lang="ru-RU" altLang="en-US"/>
              <a:t> - утю</a:t>
            </a:r>
            <a:r>
              <a:rPr lang="ru-RU" altLang="en-US" u="sng"/>
              <a:t>г</a:t>
            </a:r>
            <a:r>
              <a:rPr lang="ru-RU" altLang="en-US"/>
              <a:t>и</a:t>
            </a:r>
            <a:endParaRPr lang="ru-RU" altLang="en-US"/>
          </a:p>
          <a:p>
            <a:r>
              <a:rPr lang="ru-RU" altLang="en-US"/>
              <a:t> гвоз</a:t>
            </a:r>
            <a:r>
              <a:rPr lang="ru-RU" altLang="en-US" u="sng"/>
              <a:t>д</a:t>
            </a:r>
            <a:r>
              <a:rPr lang="ru-RU" altLang="en-US"/>
              <a:t>ь - (нет) гвоз</a:t>
            </a:r>
            <a:r>
              <a:rPr lang="ru-RU" altLang="en-US" u="sng"/>
              <a:t>д</a:t>
            </a:r>
            <a:r>
              <a:rPr lang="ru-RU" altLang="en-US"/>
              <a:t>ей</a:t>
            </a:r>
            <a:endParaRPr lang="ru-RU" altLang="en-US"/>
          </a:p>
          <a:p>
            <a:r>
              <a:rPr lang="ru-RU" altLang="en-US"/>
              <a:t> моро</a:t>
            </a:r>
            <a:r>
              <a:rPr lang="ru-RU" altLang="en-US" u="sng"/>
              <a:t>з</a:t>
            </a:r>
            <a:r>
              <a:rPr lang="ru-RU" altLang="en-US"/>
              <a:t> - моро</a:t>
            </a:r>
            <a:r>
              <a:rPr lang="ru-RU" altLang="en-US" u="sng"/>
              <a:t>з</a:t>
            </a:r>
            <a:r>
              <a:rPr lang="ru-RU" altLang="en-US"/>
              <a:t>ить (моро</a:t>
            </a:r>
            <a:r>
              <a:rPr lang="ru-RU" altLang="en-US" u="sng"/>
              <a:t>з</a:t>
            </a:r>
            <a:r>
              <a:rPr lang="ru-RU" altLang="en-US"/>
              <a:t>ы)</a:t>
            </a:r>
            <a:endParaRPr lang="ru-RU" altLang="en-US"/>
          </a:p>
          <a:p>
            <a:r>
              <a:rPr lang="ru-RU" altLang="en-US"/>
              <a:t> ё</a:t>
            </a:r>
            <a:r>
              <a:rPr lang="ru-RU" altLang="en-US" u="sng"/>
              <a:t>ж </a:t>
            </a:r>
            <a:r>
              <a:rPr lang="ru-RU" altLang="en-US"/>
              <a:t>- е</a:t>
            </a:r>
            <a:r>
              <a:rPr lang="ru-RU" altLang="en-US" u="sng"/>
              <a:t>ж</a:t>
            </a:r>
            <a:r>
              <a:rPr lang="ru-RU" altLang="en-US"/>
              <a:t>и.</a:t>
            </a:r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Вывод: чтобы не ошибиться в написании нужной буквы, надо поставить слово во множественное число.</a:t>
            </a:r>
            <a:endParaRPr lang="ru-RU" alt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дуб - дубы</a:t>
            </a:r>
            <a:endParaRPr lang="ru-RU" altLang="en-US" sz="44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Карандаш, жираф, город, завод, тетрадь, 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>
                <a:latin typeface="Times New Roman" panose="02020603050405020304" charset="0"/>
                <a:cs typeface="Times New Roman" panose="02020603050405020304" charset="0"/>
              </a:rPr>
              <a:t>сапог, арбуз.</a:t>
            </a:r>
            <a:endParaRPr lang="ru-RU" altLang="en-US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Каранда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ш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 - каранда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ш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и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жира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ф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 - жира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ф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ы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горо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 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- горо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а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заво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 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- заво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ы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тетра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ь - тетра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д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и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сапо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г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 - сапо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г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и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арбу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з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 - арбу</a:t>
            </a:r>
            <a:r>
              <a:rPr lang="ru-RU" altLang="en-US" sz="3600" b="1" u="sng">
                <a:latin typeface="Times New Roman" panose="02020603050405020304" charset="0"/>
                <a:cs typeface="Times New Roman" panose="02020603050405020304" charset="0"/>
              </a:rPr>
              <a:t>з</a:t>
            </a:r>
            <a:r>
              <a:rPr lang="ru-RU" altLang="en-US" sz="3600" b="1">
                <a:latin typeface="Times New Roman" panose="02020603050405020304" charset="0"/>
                <a:cs typeface="Times New Roman" panose="02020603050405020304" charset="0"/>
              </a:rPr>
              <a:t>ы</a:t>
            </a:r>
            <a:endParaRPr lang="ru-RU" altLang="en-US" sz="3600" b="1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5000">
                <a:latin typeface="Times New Roman" panose="02020603050405020304" charset="0"/>
                <a:cs typeface="Times New Roman" panose="02020603050405020304" charset="0"/>
              </a:rPr>
              <a:t>Глаз,  зуб, шалаш, город, дуб</a:t>
            </a:r>
            <a:endParaRPr lang="ru-RU" altLang="en-US" sz="50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930</Words>
  <Application>WPS Presentation</Application>
  <PresentationFormat>宽屏</PresentationFormat>
  <Paragraphs>47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MV Boli</vt:lpstr>
      <vt:lpstr>Ink Free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</cp:revision>
  <dcterms:created xsi:type="dcterms:W3CDTF">2021-02-01T18:56:13Z</dcterms:created>
  <dcterms:modified xsi:type="dcterms:W3CDTF">2021-02-01T19:17:29Z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1049-11.2.0.9967</vt:lpwstr>
  </property>
</Properties>
</file>