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9B0DC1-7FC8-4340-9E83-D2628E4CB33F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DA67C4-716B-4E51-9ABF-56B82B9108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vzvesil.narod.ru/toothpick/img/asters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hyperlink" Target="http://www.allsmiles.co.ke/html/images/floss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nasharyazan.ru/kartinki/image/18detsk1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sva-mama.ru/sites/default/files/1_24.jpg?132506844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hyperlink" Target="http://www.moscow-faq.ru/up_img/9%20zag.k.gi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allmassazh.ru/wp-content/uploads/2011/04/samomassazh-golovy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hyperlink" Target="http://razomnitelo.com/wp-content/uploads/2011/12/massazh-dlya-golovy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st-fashiony.ru/pic/beauty/pic/16318/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hyperlink" Target="http://img-fotki.yandex.ru/get/4418/28101686.207/0_65eec_94c4c460_X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baby.ru/storage/8/f/c/7/1287879.428567.jpe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hyperlink" Target="http://www.instablogsimages.com/images/2007/09/27/glowing-skin_5248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0.liveinternet.ru/images/attach/c/2/67/869/67869213_1292344302_07.png" TargetMode="External"/><Relationship Id="rId5" Type="http://schemas.openxmlformats.org/officeDocument/2006/relationships/image" Target="../media/image5.jpeg"/><Relationship Id="rId4" Type="http://schemas.openxmlformats.org/officeDocument/2006/relationships/hyperlink" Target="http://cdn.sheknows.com/articles/family-washing-hands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forchel.ru/files/plakaty/sh-mitya-ruk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hyperlink" Target="http://cs4364.vk.com/u16478070/-1/x_f927a99c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prv0.lori-images.net/malchik-moet-litso-0002817424-preview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s54.radikal.ru/i144/0908/8e/b4209e0844d0t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a2.detstvo.ru/foto/original/2010/01/07/bc9ea11d6cbf663b58355d08dd0c862a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black-white-cat.ru/wp-content/uploads/2011/03/%D0%B7%D0%B0%D1%89%D0%B8%D1%82%D0%B8%D1%82%D1%8C-%D0%BA%D0%BE%D0%B6%D1%83-%D0%BE%D1%82-%D0%BC%D0%BE%D1%80%D0%BE%D0%B7%D0%B0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hyperlink" Target="http://www.brovi.net/images/stories/winter-clothes/woman-winter-hat-1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081.radikal.ru/0911/a8/79a4253b6e4f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cs5610.vkontakte.ru/u2972890/-14/x_8d48d081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hyperlink" Target="http://www.alfa-clinic.ru/uploads/imagebox/chistka_zubov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785786" y="1714488"/>
            <a:ext cx="7929618" cy="235745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Правила, которые надо соблюдать, </a:t>
            </a:r>
          </a:p>
          <a:p>
            <a:pPr algn="ctr" rtl="0"/>
            <a:r>
              <a:rPr lang="ru-RU" sz="3600" kern="10" spc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или Личная гигиена младших школьников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04CCB5-C194-4DE1-BCAB-6ABED1B875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95936" y="4853411"/>
            <a:ext cx="4843264" cy="1222375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</a:pPr>
            <a:r>
              <a:rPr lang="ru-RU" altLang="ru-RU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презентацию</a:t>
            </a:r>
            <a:br>
              <a:rPr lang="ru-RU" altLang="ru-RU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br>
              <a:rPr lang="ru-RU" altLang="ru-RU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Хмелькова Юлия Викторовна</a:t>
            </a:r>
            <a:br>
              <a:rPr lang="ru-RU" alt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D2184D-288D-4845-AC42-1963FDD1AC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9"/>
            <a:ext cx="85011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Регулярно чистите межзубные промежутки специальной нитью или зубочисткой, пользуйтесь зубной пастой на натуральной основе</a:t>
            </a:r>
            <a:endParaRPr lang="ru-RU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Картинка 6 из 7581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86058"/>
            <a:ext cx="2857500" cy="3810000"/>
          </a:xfrm>
          <a:prstGeom prst="rect">
            <a:avLst/>
          </a:prstGeom>
          <a:noFill/>
        </p:spPr>
      </p:pic>
      <p:pic>
        <p:nvPicPr>
          <p:cNvPr id="3076" name="Picture 4" descr="Картинка 7 из 13505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7" y="3214686"/>
            <a:ext cx="5586415" cy="364331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85010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Посещайте зубного врача 2—3 раза в год: в этом случае он своевременно обнаружит заболевания зубов и десен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а 3 из 8711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643182"/>
            <a:ext cx="4786346" cy="38530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6143644"/>
            <a:ext cx="1899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http://fashiony.ru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7215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Уход за волосами: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068" y="1000109"/>
            <a:ext cx="78582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B050"/>
                </a:solidFill>
              </a:rPr>
              <a:t>Волосы нужно мыть не по расписанию, а по необходимости. При этом хорошо ополаскивать их отваром ромашки или крапивы. </a:t>
            </a:r>
            <a:endParaRPr lang="ru-RU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а 4 из 297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67948"/>
            <a:ext cx="2285984" cy="3490052"/>
          </a:xfrm>
          <a:prstGeom prst="rect">
            <a:avLst/>
          </a:prstGeom>
          <a:noFill/>
        </p:spPr>
      </p:pic>
      <p:pic>
        <p:nvPicPr>
          <p:cNvPr id="1028" name="Picture 4" descr="Картинка 19 из 2975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272241"/>
            <a:ext cx="4786346" cy="358575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72152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7030A0"/>
                </a:solidFill>
              </a:rPr>
              <a:t>Очень полезен массаж головы. Можно делать его перед каждым мытьем.</a:t>
            </a:r>
            <a:endParaRPr lang="ru-RU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Картинка 11 из 107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00372"/>
            <a:ext cx="2857500" cy="2724151"/>
          </a:xfrm>
          <a:prstGeom prst="rect">
            <a:avLst/>
          </a:prstGeom>
          <a:noFill/>
        </p:spPr>
      </p:pic>
      <p:pic>
        <p:nvPicPr>
          <p:cNvPr id="29700" name="Picture 4" descr="Картинка 12 из 107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3467100"/>
            <a:ext cx="5076825" cy="33909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214950"/>
            <a:ext cx="1899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http://fashiony.ru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6488668"/>
            <a:ext cx="1899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http://fashiony.ru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721523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00B0F0"/>
                </a:solidFill>
              </a:rPr>
              <a:t>Не ленитесь расчесывать волосы утром и вечером</a:t>
            </a:r>
            <a:r>
              <a:rPr lang="ru-RU" sz="5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Картинка 6 из 5974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48000"/>
            <a:ext cx="2524125" cy="3810000"/>
          </a:xfrm>
          <a:prstGeom prst="rect">
            <a:avLst/>
          </a:prstGeom>
          <a:noFill/>
        </p:spPr>
      </p:pic>
      <p:pic>
        <p:nvPicPr>
          <p:cNvPr id="28676" name="Picture 4" descr="Картинка 13 из 5974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048000"/>
            <a:ext cx="2876550" cy="381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928670"/>
            <a:ext cx="747204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Желаю всем здоровья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Хорошего настроения!!!</a:t>
            </a:r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а 1 из 22910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00107"/>
            <a:ext cx="3214710" cy="472751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00496" y="1214422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Личная гигиена -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уход за своим телом и содержание его в чистоте.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496" y="2143116"/>
            <a:ext cx="514350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Личная гигиена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включает в себя выполнение многих гигиенических правил, требований и норм, направленных на сохранение здоровья, профилактику инфекционных заболеваний. Основными составляющими личной гигиены являются уход за кожей, уход за зубами, уход за волосами.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7215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Уход за кожей: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1285860"/>
            <a:ext cx="9286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Каждое утро и вечер все должны умываться.</a:t>
            </a:r>
          </a:p>
        </p:txBody>
      </p:sp>
      <p:pic>
        <p:nvPicPr>
          <p:cNvPr id="11266" name="Picture 2" descr="Картинка 1 из 15540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357430"/>
            <a:ext cx="3362325" cy="3810000"/>
          </a:xfrm>
          <a:prstGeom prst="rect">
            <a:avLst/>
          </a:prstGeom>
          <a:noFill/>
        </p:spPr>
      </p:pic>
      <p:pic>
        <p:nvPicPr>
          <p:cNvPr id="11268" name="Picture 4" descr="Картинка 10 из 15368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214554"/>
            <a:ext cx="2543175" cy="3810000"/>
          </a:xfrm>
          <a:prstGeom prst="rect">
            <a:avLst/>
          </a:prstGeom>
          <a:noFill/>
        </p:spPr>
      </p:pic>
      <p:pic>
        <p:nvPicPr>
          <p:cNvPr id="11270" name="Picture 6" descr="Картинка 1 из 15368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4333836"/>
            <a:ext cx="2189713" cy="25241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5786454"/>
            <a:ext cx="1899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http://fashiony.ru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5643578"/>
            <a:ext cx="2239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http://www.beauly.ru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9190" y="571480"/>
            <a:ext cx="52149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К умыванию приготовьте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мыло и полотенце.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29190" y="1857364"/>
            <a:ext cx="42148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Сначала тщательно 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моем руки.</a:t>
            </a:r>
          </a:p>
        </p:txBody>
      </p:sp>
      <p:pic>
        <p:nvPicPr>
          <p:cNvPr id="10242" name="Picture 2" descr="Картинка 1 из 190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4208"/>
            <a:ext cx="4429156" cy="6282491"/>
          </a:xfrm>
          <a:prstGeom prst="rect">
            <a:avLst/>
          </a:prstGeom>
          <a:noFill/>
        </p:spPr>
      </p:pic>
      <p:pic>
        <p:nvPicPr>
          <p:cNvPr id="10244" name="Picture 4" descr="Картинка 1 из 9383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143248"/>
            <a:ext cx="3500462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а 2 из 5382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643182"/>
            <a:ext cx="3090865" cy="430782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1000108"/>
            <a:ext cx="80185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Только после мытья рук</a:t>
            </a:r>
          </a:p>
          <a:p>
            <a:pPr algn="ctr"/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умываем лицо, шею, уши.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220" name="Picture 4" descr="Картинка 6 из 648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786058"/>
            <a:ext cx="4071942" cy="4071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4381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Регулярно, не реже</a:t>
            </a:r>
          </a:p>
          <a:p>
            <a:pPr algn="ctr"/>
            <a:r>
              <a:rPr lang="ru-RU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 раза в неделю принимайте душ</a:t>
            </a:r>
          </a:p>
          <a:p>
            <a:pPr algn="ctr"/>
            <a:r>
              <a:rPr lang="ru-RU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или мойтесь в бане.</a:t>
            </a:r>
          </a:p>
        </p:txBody>
      </p:sp>
      <p:pic>
        <p:nvPicPr>
          <p:cNvPr id="7169" name="Picture 1" descr="C:\Users\user\Desktop\moydod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249" y="2500306"/>
            <a:ext cx="4027544" cy="3643337"/>
          </a:xfrm>
          <a:prstGeom prst="rect">
            <a:avLst/>
          </a:prstGeom>
          <a:noFill/>
        </p:spPr>
      </p:pic>
      <p:pic>
        <p:nvPicPr>
          <p:cNvPr id="7171" name="Picture 3" descr="Картинка 5 из 93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7" y="3057524"/>
            <a:ext cx="4786314" cy="3583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7686" y="6286520"/>
            <a:ext cx="2239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http://www.beauly.ru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2861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</a:rPr>
              <a:t>В холодную погоду защищайте</a:t>
            </a:r>
          </a:p>
          <a:p>
            <a:pPr algn="ctr"/>
            <a:r>
              <a:rPr lang="ru-RU" sz="4800" dirty="0">
                <a:solidFill>
                  <a:srgbClr val="002060"/>
                </a:solidFill>
              </a:rPr>
              <a:t> кожу от обморожения.</a:t>
            </a:r>
            <a:endParaRPr lang="ru-RU" sz="48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 descr="http://black-white-cat.ru/wp-content/uploads/2011/03/%D0%B7%D0%B0%D1%89%D0%B8%D1%82%D0%B8%D1%82%D1%8C-%D0%BA%D0%BE%D0%B6%D1%83-%D0%BE%D1%82-%D0%BC%D0%BE%D1%80%D0%BE%D0%B7%D0%B0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3116"/>
            <a:ext cx="3333750" cy="2190750"/>
          </a:xfrm>
          <a:prstGeom prst="rect">
            <a:avLst/>
          </a:prstGeom>
          <a:noFill/>
        </p:spPr>
      </p:pic>
      <p:pic>
        <p:nvPicPr>
          <p:cNvPr id="8196" name="Picture 4" descr="Картинка 1 из 503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3286124"/>
            <a:ext cx="5076825" cy="33623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4000504"/>
            <a:ext cx="228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http://blogs.mail.ru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6215082"/>
            <a:ext cx="228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http://blogs.mail.ru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7215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Уход за зубами:</a:t>
            </a:r>
          </a:p>
        </p:txBody>
      </p:sp>
      <p:pic>
        <p:nvPicPr>
          <p:cNvPr id="5122" name="Picture 2" descr="http://i081.radikal.ru/0911/a8/79a4253b6e4f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785926"/>
            <a:ext cx="7858180" cy="429030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85728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Зубы нужно чистить 2 раза в день, утром и вечером.</a:t>
            </a:r>
          </a:p>
        </p:txBody>
      </p:sp>
      <p:pic>
        <p:nvPicPr>
          <p:cNvPr id="4098" name="Picture 2" descr="Картинка 1 из 5410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000241"/>
            <a:ext cx="3011696" cy="2000264"/>
          </a:xfrm>
          <a:prstGeom prst="rect">
            <a:avLst/>
          </a:prstGeom>
          <a:noFill/>
        </p:spPr>
      </p:pic>
      <p:pic>
        <p:nvPicPr>
          <p:cNvPr id="4100" name="Picture 4" descr="Картинка 1 из 8728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928935"/>
            <a:ext cx="6105517" cy="39290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111</TotalTime>
  <Words>277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Franklin Gothic Book</vt:lpstr>
      <vt:lpstr>Franklin Gothic Medium</vt:lpstr>
      <vt:lpstr>Impact</vt:lpstr>
      <vt:lpstr>Times New Roman</vt:lpstr>
      <vt:lpstr>Wingdings 2</vt:lpstr>
      <vt:lpstr>Трек</vt:lpstr>
      <vt:lpstr>Подготовила презентацию Учитель начальных классов Хмелькова Юлия Викторовна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Юрий Хмельков</cp:lastModifiedBy>
  <cp:revision>16</cp:revision>
  <dcterms:created xsi:type="dcterms:W3CDTF">2012-05-15T17:35:28Z</dcterms:created>
  <dcterms:modified xsi:type="dcterms:W3CDTF">2023-02-04T17:35:10Z</dcterms:modified>
</cp:coreProperties>
</file>