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4764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03576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4764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03576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20300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75872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4764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20300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75872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47640" y="1825560"/>
            <a:ext cx="10515240" cy="4350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1051524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03576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47640" y="258480"/>
            <a:ext cx="10515240" cy="6144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03576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4764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47640" y="1825560"/>
            <a:ext cx="10515240" cy="4350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03576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03576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03576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4764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4764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03576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4764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03576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20300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775872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4764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20300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775872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1051524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03576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47640" y="258480"/>
            <a:ext cx="10515240" cy="6144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03576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4764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03576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03576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lIns="0" rIns="0" tIns="0" bIns="0"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03576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4764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323000"/>
            <a:ext cx="9143640" cy="2186640"/>
          </a:xfrm>
          <a:prstGeom prst="rect">
            <a:avLst/>
          </a:prstGeom>
        </p:spPr>
        <p:txBody>
          <a:bodyPr anchor="b">
            <a:normAutofit/>
          </a:bodyPr>
          <a:p>
            <a:pPr algn="ctr">
              <a:lnSpc>
                <a:spcPct val="130000"/>
              </a:lnSpc>
            </a:pPr>
            <a:r>
              <a:rPr b="0" lang="zh-CN" sz="6000" spc="-1" strike="noStrike">
                <a:solidFill>
                  <a:srgbClr val="000000"/>
                </a:solidFill>
                <a:latin typeface="Calibri Light"/>
              </a:rPr>
              <a:t>Click to edit Master title style</a:t>
            </a:r>
            <a:endParaRPr b="0" lang="zh-CN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800" spc="-1" strike="noStrike">
                <a:solidFill>
                  <a:srgbClr val="000000"/>
                </a:solidFill>
                <a:latin typeface="Calibri Light"/>
              </a:rPr>
              <a:t>Для правки структуры щёлкните мышью</a:t>
            </a:r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zh-CN" sz="2000" spc="-1" strike="noStrike">
                <a:solidFill>
                  <a:srgbClr val="000000"/>
                </a:solidFill>
                <a:latin typeface="Calibri Light"/>
              </a:rPr>
              <a:t>Второй уровень структуры</a:t>
            </a:r>
            <a:endParaRPr b="0" lang="zh-CN" sz="2000" spc="-1" strike="noStrike">
              <a:solidFill>
                <a:srgbClr val="000000"/>
              </a:solidFill>
              <a:latin typeface="Calibri Ligh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1800" spc="-1" strike="noStrike">
                <a:solidFill>
                  <a:srgbClr val="000000"/>
                </a:solidFill>
                <a:latin typeface="Calibri Light"/>
              </a:rPr>
              <a:t>Третий уровень структуры</a:t>
            </a:r>
            <a:endParaRPr b="0" lang="zh-CN" sz="1800" spc="-1" strike="noStrike">
              <a:solidFill>
                <a:srgbClr val="000000"/>
              </a:solidFill>
              <a:latin typeface="Calibri Ligh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zh-CN" sz="1800" spc="-1" strike="noStrike">
                <a:solidFill>
                  <a:srgbClr val="000000"/>
                </a:solidFill>
                <a:latin typeface="Calibri Light"/>
              </a:rPr>
              <a:t>Четвёртый уровень структуры</a:t>
            </a:r>
            <a:endParaRPr b="0" lang="zh-CN" sz="1800" spc="-1" strike="noStrike">
              <a:solidFill>
                <a:srgbClr val="000000"/>
              </a:solidFill>
              <a:latin typeface="Calibri Ligh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latin typeface="Calibri Light"/>
              </a:rPr>
              <a:t>Пятый уровень структуры</a:t>
            </a:r>
            <a:endParaRPr b="0" lang="zh-CN" sz="2000" spc="-1" strike="noStrike">
              <a:solidFill>
                <a:srgbClr val="000000"/>
              </a:solidFill>
              <a:latin typeface="Calibri Ligh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latin typeface="Calibri Light"/>
              </a:rPr>
              <a:t>Шестой уровень структуры</a:t>
            </a:r>
            <a:endParaRPr b="0" lang="zh-CN" sz="2000" spc="-1" strike="noStrike">
              <a:solidFill>
                <a:srgbClr val="000000"/>
              </a:solidFill>
              <a:latin typeface="Calibri Ligh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latin typeface="Calibri Light"/>
              </a:rPr>
              <a:t>Седьмой уровень структуры</a:t>
            </a:r>
            <a:endParaRPr b="0" lang="zh-CN" sz="20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647640" y="258480"/>
            <a:ext cx="10515240" cy="1325160"/>
          </a:xfrm>
          <a:prstGeom prst="rect">
            <a:avLst/>
          </a:prstGeom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1" lang="zh-CN" sz="4400" spc="-1" strike="noStrike">
                <a:solidFill>
                  <a:srgbClr val="000000"/>
                </a:solidFill>
                <a:latin typeface="Calibri Light"/>
              </a:rPr>
              <a:t>Click to edit Master title style</a:t>
            </a:r>
            <a:endParaRPr b="0" lang="zh-CN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647640" y="1825560"/>
            <a:ext cx="10515240" cy="4350960"/>
          </a:xfrm>
          <a:prstGeom prst="rect">
            <a:avLst/>
          </a:prstGeom>
        </p:spPr>
        <p:txBody>
          <a:bodyPr>
            <a:normAutofit/>
          </a:bodyPr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0" lang="zh-CN" sz="2800" spc="-1" strike="noStrike">
                <a:solidFill>
                  <a:srgbClr val="404040"/>
                </a:solidFill>
                <a:latin typeface="Calibri Light"/>
              </a:rPr>
              <a:t>Click to edit Master text styles</a:t>
            </a:r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  <a:p>
            <a:pPr lvl="1" marL="685800" indent="-22824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b="0" lang="zh-CN" sz="2400" spc="-1" strike="noStrike">
                <a:solidFill>
                  <a:srgbClr val="404040"/>
                </a:solidFill>
                <a:latin typeface="Calibri Light"/>
              </a:rPr>
              <a:t>Second level </a:t>
            </a:r>
            <a:endParaRPr b="0" lang="zh-CN" sz="2400" spc="-1" strike="noStrike">
              <a:solidFill>
                <a:srgbClr val="000000"/>
              </a:solidFill>
              <a:latin typeface="Calibri Light"/>
            </a:endParaRPr>
          </a:p>
          <a:p>
            <a:pPr lvl="2" marL="1143000" indent="-22824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b="0" lang="zh-CN" sz="2000" spc="-1" strike="noStrike">
                <a:solidFill>
                  <a:srgbClr val="404040"/>
                </a:solidFill>
                <a:latin typeface="Calibri Light"/>
              </a:rPr>
              <a:t>Third level</a:t>
            </a:r>
            <a:endParaRPr b="0" lang="zh-CN" sz="2000" spc="-1" strike="noStrike">
              <a:solidFill>
                <a:srgbClr val="000000"/>
              </a:solidFill>
              <a:latin typeface="Calibri Light"/>
            </a:endParaRPr>
          </a:p>
          <a:p>
            <a:pPr lvl="3" marL="1600200" indent="-22824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b="0" lang="zh-CN" sz="1800" spc="-1" strike="noStrike">
                <a:solidFill>
                  <a:srgbClr val="404040"/>
                </a:solidFill>
                <a:latin typeface="Calibri Light"/>
              </a:rPr>
              <a:t>Fourth level</a:t>
            </a:r>
            <a:endParaRPr b="0" lang="zh-CN" sz="1800" spc="-1" strike="noStrike">
              <a:solidFill>
                <a:srgbClr val="000000"/>
              </a:solidFill>
              <a:latin typeface="Calibri Light"/>
            </a:endParaRPr>
          </a:p>
          <a:p>
            <a:pPr lvl="4" marL="2057400" indent="-228240">
              <a:lnSpc>
                <a:spcPct val="90000"/>
              </a:lnSpc>
              <a:spcBef>
                <a:spcPts val="499"/>
              </a:spcBef>
              <a:buClr>
                <a:srgbClr val="404040"/>
              </a:buClr>
              <a:buFont typeface="Arial"/>
              <a:buChar char="•"/>
            </a:pPr>
            <a:r>
              <a:rPr b="0" lang="zh-CN" sz="1800" spc="-1" strike="noStrike">
                <a:solidFill>
                  <a:srgbClr val="404040"/>
                </a:solidFill>
                <a:latin typeface="Calibri Light"/>
              </a:rPr>
              <a:t>Fifth level</a:t>
            </a:r>
            <a:endParaRPr b="0" lang="zh-CN" sz="1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1523880" y="1323000"/>
            <a:ext cx="9143640" cy="218664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p>
            <a:pPr algn="ctr">
              <a:lnSpc>
                <a:spcPct val="130000"/>
              </a:lnSpc>
            </a:pPr>
            <a:r>
              <a:rPr b="1" lang="zh-CN" sz="8000" spc="-1" strike="noStrike">
                <a:solidFill>
                  <a:srgbClr val="000000"/>
                </a:solidFill>
                <a:latin typeface="Times New Roman"/>
              </a:rPr>
              <a:t>«Не стыдно не знать, стыдно не учиться.».</a:t>
            </a:r>
            <a:endParaRPr b="0" lang="zh-CN" sz="8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1523880" y="3602160"/>
            <a:ext cx="9143640" cy="16552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647640" y="25848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TextShape 2"/>
          <p:cNvSpPr txBox="1"/>
          <p:nvPr/>
        </p:nvSpPr>
        <p:spPr>
          <a:xfrm>
            <a:off x="647640" y="1825560"/>
            <a:ext cx="8696520" cy="43513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6600" spc="-1" strike="noStrike">
                <a:solidFill>
                  <a:srgbClr val="404040"/>
                </a:solidFill>
                <a:latin typeface="Times New Roman"/>
              </a:rPr>
              <a:t>Ворона</a:t>
            </a:r>
            <a:endParaRPr b="0" lang="zh-CN" sz="6600" spc="-1" strike="noStrike">
              <a:solidFill>
                <a:srgbClr val="000000"/>
              </a:solidFill>
              <a:latin typeface="Calibri Light"/>
            </a:endParaRPr>
          </a:p>
          <a:p>
            <a:pPr algn="r">
              <a:lnSpc>
                <a:spcPct val="90000"/>
              </a:lnSpc>
              <a:spcBef>
                <a:spcPts val="1001"/>
              </a:spcBef>
            </a:pPr>
            <a:r>
              <a:rPr b="1" lang="zh-CN" sz="6600" spc="-1" strike="noStrike">
                <a:solidFill>
                  <a:srgbClr val="404040"/>
                </a:solidFill>
                <a:latin typeface="Times New Roman"/>
              </a:rPr>
              <a:t>    </a:t>
            </a:r>
            <a:r>
              <a:rPr b="1" lang="zh-CN" sz="6600" spc="-1" strike="noStrike">
                <a:solidFill>
                  <a:srgbClr val="404040"/>
                </a:solidFill>
                <a:latin typeface="Times New Roman"/>
              </a:rPr>
              <a:t>Алфавит </a:t>
            </a:r>
            <a:endParaRPr b="0" lang="zh-CN" sz="6600" spc="-1" strike="noStrike">
              <a:solidFill>
                <a:srgbClr val="000000"/>
              </a:solidFill>
              <a:latin typeface="Calibri Light"/>
            </a:endParaRPr>
          </a:p>
          <a:p>
            <a:pPr algn="r">
              <a:lnSpc>
                <a:spcPct val="90000"/>
              </a:lnSpc>
              <a:spcBef>
                <a:spcPts val="1001"/>
              </a:spcBef>
            </a:pPr>
            <a:r>
              <a:rPr b="1" lang="zh-CN" sz="6600" spc="-1" strike="noStrike">
                <a:solidFill>
                  <a:srgbClr val="404040"/>
                </a:solidFill>
                <a:latin typeface="Times New Roman"/>
              </a:rPr>
              <a:t>Дорога</a:t>
            </a:r>
            <a:endParaRPr b="0" lang="zh-CN" sz="6600" spc="-1" strike="noStrike">
              <a:solidFill>
                <a:srgbClr val="000000"/>
              </a:solidFill>
              <a:latin typeface="Calibri Light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6600" spc="-1" strike="noStrike">
                <a:solidFill>
                  <a:srgbClr val="404040"/>
                </a:solidFill>
                <a:latin typeface="Times New Roman"/>
              </a:rPr>
              <a:t>Девочка</a:t>
            </a:r>
            <a:endParaRPr b="0" lang="zh-CN" sz="66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647640" y="258480"/>
            <a:ext cx="10515240" cy="18759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1" lang="zh-CN" sz="5340" spc="-1" strike="noStrike">
                <a:solidFill>
                  <a:srgbClr val="000000"/>
                </a:solidFill>
                <a:latin typeface="Times New Roman"/>
              </a:rPr>
              <a:t>Тема урока:</a:t>
            </a:r>
            <a:br/>
            <a:r>
              <a:rPr b="1" lang="zh-CN" sz="5340" spc="-1" strike="noStrike">
                <a:solidFill>
                  <a:srgbClr val="000000"/>
                </a:solidFill>
                <a:latin typeface="Times New Roman"/>
              </a:rPr>
              <a:t>«Слова, отвечающие на вопросы </a:t>
            </a:r>
            <a:br/>
            <a:r>
              <a:rPr b="1" lang="zh-CN" sz="5340" spc="-1" strike="noStrike">
                <a:solidFill>
                  <a:srgbClr val="000000"/>
                </a:solidFill>
                <a:latin typeface="Times New Roman"/>
              </a:rPr>
              <a:t>кто?  что?»</a:t>
            </a:r>
            <a:endParaRPr b="0" lang="zh-CN" sz="534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TextShape 2"/>
          <p:cNvSpPr txBox="1"/>
          <p:nvPr/>
        </p:nvSpPr>
        <p:spPr>
          <a:xfrm>
            <a:off x="647640" y="2808720"/>
            <a:ext cx="10515240" cy="33681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4800" spc="-1" strike="noStrike">
                <a:solidFill>
                  <a:srgbClr val="000000"/>
                </a:solidFill>
                <a:latin typeface="Times New Roman"/>
              </a:rPr>
              <a:t>Цель урока -  определение слов,</a:t>
            </a:r>
            <a:endParaRPr b="0" lang="zh-CN" sz="4800" spc="-1" strike="noStrike">
              <a:solidFill>
                <a:srgbClr val="000000"/>
              </a:solidFill>
              <a:latin typeface="Calibri Light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4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lang="zh-CN" sz="4800" spc="-1" strike="noStrike">
                <a:solidFill>
                  <a:srgbClr val="000000"/>
                </a:solidFill>
                <a:latin typeface="Times New Roman"/>
              </a:rPr>
              <a:t>которые отвечают на вопросы </a:t>
            </a:r>
            <a:endParaRPr b="0" lang="zh-CN" sz="4800" spc="-1" strike="noStrike">
              <a:solidFill>
                <a:srgbClr val="000000"/>
              </a:solidFill>
              <a:latin typeface="Calibri Light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4800" spc="-1" strike="noStrike">
                <a:solidFill>
                  <a:srgbClr val="000000"/>
                </a:solidFill>
                <a:latin typeface="Times New Roman"/>
              </a:rPr>
              <a:t>кто ?что? </a:t>
            </a:r>
            <a:endParaRPr b="0" lang="zh-CN" sz="4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16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647640" y="25848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TextShape 2"/>
          <p:cNvSpPr txBox="1"/>
          <p:nvPr/>
        </p:nvSpPr>
        <p:spPr>
          <a:xfrm>
            <a:off x="647640" y="1825560"/>
            <a:ext cx="10515240" cy="43509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 b="0" lang="zh-CN" sz="2800" spc="-1" strike="noStrike">
              <a:solidFill>
                <a:srgbClr val="000000"/>
              </a:solidFill>
              <a:latin typeface="Calibri Light"/>
            </a:endParaRPr>
          </a:p>
        </p:txBody>
      </p:sp>
      <p:sp>
        <p:nvSpPr>
          <p:cNvPr id="90" name="CustomShape 3"/>
          <p:cNvSpPr/>
          <p:nvPr/>
        </p:nvSpPr>
        <p:spPr>
          <a:xfrm>
            <a:off x="0" y="0"/>
            <a:ext cx="12191760" cy="6858360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/>
        </p:style>
      </p:sp>
    </p:spTree>
  </p:cSld>
  <p:timing>
    <p:tnLst>
      <p:par>
        <p:cTn id="17" dur="indefinite" restart="never" nodeType="tmRoot">
          <p:childTnLst>
            <p:seq>
              <p:cTn id="1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647640" y="25848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TextShape 2"/>
          <p:cNvSpPr txBox="1"/>
          <p:nvPr/>
        </p:nvSpPr>
        <p:spPr>
          <a:xfrm>
            <a:off x="647640" y="1825560"/>
            <a:ext cx="10515240" cy="43509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5400" spc="-1" strike="noStrike">
                <a:solidFill>
                  <a:srgbClr val="000000"/>
                </a:solidFill>
                <a:latin typeface="Times New Roman"/>
              </a:rPr>
              <a:t>Жизнь, шило, широта, </a:t>
            </a:r>
            <a:endParaRPr b="0" lang="zh-CN" sz="5400" spc="-1" strike="noStrike">
              <a:solidFill>
                <a:srgbClr val="000000"/>
              </a:solidFill>
              <a:latin typeface="Calibri Light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5400" spc="-1" strike="noStrike">
                <a:solidFill>
                  <a:srgbClr val="000000"/>
                </a:solidFill>
                <a:latin typeface="Times New Roman"/>
              </a:rPr>
              <a:t>ошибка, снежинка.</a:t>
            </a:r>
            <a:endParaRPr b="0" lang="zh-CN" sz="54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  <p:timing>
    <p:tnLst>
      <p:par>
        <p:cTn id="19" dur="indefinite" restart="never" nodeType="tmRoot">
          <p:childTnLst>
            <p:seq>
              <p:cTn id="2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647640" y="25848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TextShape 2"/>
          <p:cNvSpPr txBox="1"/>
          <p:nvPr/>
        </p:nvSpPr>
        <p:spPr>
          <a:xfrm>
            <a:off x="647640" y="1825560"/>
            <a:ext cx="10515240" cy="43509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4890" spc="-1" strike="noStrike">
                <a:solidFill>
                  <a:srgbClr val="000000"/>
                </a:solidFill>
                <a:latin typeface="Times New Roman"/>
              </a:rPr>
              <a:t>волк, медведи, лиса, белка     </a:t>
            </a:r>
            <a:endParaRPr b="0" lang="zh-CN" sz="4890" spc="-1" strike="noStrike">
              <a:solidFill>
                <a:srgbClr val="000000"/>
              </a:solidFill>
              <a:latin typeface="Calibri Light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4890" spc="-1" strike="noStrike">
                <a:solidFill>
                  <a:srgbClr val="000000"/>
                </a:solidFill>
                <a:latin typeface="Times New Roman"/>
              </a:rPr>
              <a:t>                                                       </a:t>
            </a:r>
            <a:r>
              <a:rPr b="1" lang="zh-CN" sz="4890" spc="-1" strike="noStrike">
                <a:solidFill>
                  <a:srgbClr val="000000"/>
                </a:solidFill>
                <a:latin typeface="Times New Roman"/>
              </a:rPr>
              <a:t>- Кто?</a:t>
            </a:r>
            <a:endParaRPr b="0" lang="zh-CN" sz="4890" spc="-1" strike="noStrike">
              <a:solidFill>
                <a:srgbClr val="000000"/>
              </a:solidFill>
              <a:latin typeface="Calibri Light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4890" spc="-1" strike="noStrike">
                <a:solidFill>
                  <a:srgbClr val="000000"/>
                </a:solidFill>
                <a:latin typeface="Times New Roman"/>
              </a:rPr>
              <a:t>Растения, грибы, цветы, трава, </a:t>
            </a:r>
            <a:endParaRPr b="0" lang="zh-CN" sz="4890" spc="-1" strike="noStrike">
              <a:solidFill>
                <a:srgbClr val="000000"/>
              </a:solidFill>
              <a:latin typeface="Calibri Light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4890" spc="-1" strike="noStrike">
                <a:solidFill>
                  <a:srgbClr val="000000"/>
                </a:solidFill>
                <a:latin typeface="Times New Roman"/>
              </a:rPr>
              <a:t>деревья, кусты.</a:t>
            </a:r>
            <a:endParaRPr b="0" lang="zh-CN" sz="4890" spc="-1" strike="noStrike">
              <a:solidFill>
                <a:srgbClr val="000000"/>
              </a:solidFill>
              <a:latin typeface="Calibri Light"/>
            </a:endParaRPr>
          </a:p>
          <a:p>
            <a:pPr algn="r">
              <a:lnSpc>
                <a:spcPct val="90000"/>
              </a:lnSpc>
              <a:spcBef>
                <a:spcPts val="1001"/>
              </a:spcBef>
            </a:pPr>
            <a:r>
              <a:rPr b="1" lang="zh-CN" sz="4890" spc="-1" strike="noStrike">
                <a:solidFill>
                  <a:srgbClr val="000000"/>
                </a:solidFill>
                <a:latin typeface="Times New Roman"/>
              </a:rPr>
              <a:t>                                                                                                         </a:t>
            </a:r>
            <a:r>
              <a:rPr b="1" lang="zh-CN" sz="4890" spc="-1" strike="noStrike">
                <a:solidFill>
                  <a:srgbClr val="000000"/>
                </a:solidFill>
                <a:latin typeface="Times New Roman"/>
              </a:rPr>
              <a:t>- Что?</a:t>
            </a:r>
            <a:endParaRPr b="0" lang="zh-CN" sz="4890" spc="-1" strike="noStrike">
              <a:solidFill>
                <a:srgbClr val="000000"/>
              </a:solidFill>
              <a:latin typeface="Calibri Light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b="0" lang="zh-CN" sz="489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  <p:timing>
    <p:tnLst>
      <p:par>
        <p:cTn id="21" dur="indefinite" restart="never" nodeType="tmRoot">
          <p:childTnLst>
            <p:seq>
              <p:cTn id="22" dur="indefinite" nodeType="mainSeq">
                <p:childTnLst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27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2" dur="500"/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37" dur="500"/>
                                        <p:tgtEl>
                                          <p:spTgt spid="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42" dur="500"/>
                                        <p:tgtEl>
                                          <p:spTgt spid="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47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52" dur="500"/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57" dur="500"/>
                                        <p:tgtEl>
                                          <p:spTgt spid="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 additive="repl">
                                        <p:cTn id="62" dur="500"/>
                                        <p:tgtEl>
                                          <p:spTgt spid="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647640" y="25848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zh-CN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TextShape 2"/>
          <p:cNvSpPr txBox="1"/>
          <p:nvPr/>
        </p:nvSpPr>
        <p:spPr>
          <a:xfrm>
            <a:off x="647640" y="1825560"/>
            <a:ext cx="10515240" cy="43509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5400" spc="-1" strike="noStrike">
                <a:solidFill>
                  <a:srgbClr val="000000"/>
                </a:solidFill>
                <a:latin typeface="Times New Roman"/>
              </a:rPr>
              <a:t>Пришла зима! Ели стоят</a:t>
            </a:r>
            <a:endParaRPr b="0" lang="zh-CN" sz="5400" spc="-1" strike="noStrike">
              <a:solidFill>
                <a:srgbClr val="000000"/>
              </a:solidFill>
              <a:latin typeface="Calibri Light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5400" spc="-1" strike="noStrike">
                <a:solidFill>
                  <a:srgbClr val="000000"/>
                </a:solidFill>
                <a:latin typeface="Times New Roman"/>
              </a:rPr>
              <a:t>в снегу. Зина и Емеля лепят из </a:t>
            </a:r>
            <a:endParaRPr b="0" lang="zh-CN" sz="5400" spc="-1" strike="noStrike">
              <a:solidFill>
                <a:srgbClr val="000000"/>
              </a:solidFill>
              <a:latin typeface="Calibri Light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5400" spc="-1" strike="noStrike">
                <a:solidFill>
                  <a:srgbClr val="000000"/>
                </a:solidFill>
                <a:latin typeface="Times New Roman"/>
              </a:rPr>
              <a:t>снега зайца.</a:t>
            </a:r>
            <a:endParaRPr b="0" lang="zh-CN" sz="54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  <p:timing>
    <p:tnLst>
      <p:par>
        <p:cTn id="63" dur="indefinite" restart="never" nodeType="tmRoot">
          <p:childTnLst>
            <p:seq>
              <p:cTn id="6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647640" y="258480"/>
            <a:ext cx="10515240" cy="18759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p>
            <a:pPr>
              <a:lnSpc>
                <a:spcPct val="90000"/>
              </a:lnSpc>
            </a:pPr>
            <a:r>
              <a:rPr b="1" lang="zh-CN" sz="5340" spc="-1" strike="noStrike">
                <a:solidFill>
                  <a:srgbClr val="000000"/>
                </a:solidFill>
                <a:latin typeface="Times New Roman"/>
              </a:rPr>
              <a:t>Тема урока:</a:t>
            </a:r>
            <a:br/>
            <a:r>
              <a:rPr b="1" lang="zh-CN" sz="5340" spc="-1" strike="noStrike">
                <a:solidFill>
                  <a:srgbClr val="000000"/>
                </a:solidFill>
                <a:latin typeface="Times New Roman"/>
              </a:rPr>
              <a:t>«Слова, отвечающие на вопросы кто?</a:t>
            </a:r>
            <a:br/>
            <a:r>
              <a:rPr b="1" lang="zh-CN" sz="5340" spc="-1" strike="noStrike">
                <a:solidFill>
                  <a:srgbClr val="000000"/>
                </a:solidFill>
                <a:latin typeface="Times New Roman"/>
              </a:rPr>
              <a:t> что?»</a:t>
            </a:r>
            <a:endParaRPr b="0" lang="zh-CN" sz="534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647640" y="2808720"/>
            <a:ext cx="10515240" cy="33681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4800" spc="-1" strike="noStrike">
                <a:solidFill>
                  <a:srgbClr val="000000"/>
                </a:solidFill>
                <a:latin typeface="Times New Roman"/>
              </a:rPr>
              <a:t>Цель урока -  определение слов, </a:t>
            </a:r>
            <a:endParaRPr b="0" lang="zh-CN" sz="4800" spc="-1" strike="noStrike">
              <a:solidFill>
                <a:srgbClr val="000000"/>
              </a:solidFill>
              <a:latin typeface="Calibri Light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4800" spc="-1" strike="noStrike">
                <a:solidFill>
                  <a:srgbClr val="000000"/>
                </a:solidFill>
                <a:latin typeface="Times New Roman"/>
              </a:rPr>
              <a:t>которые отвечают на вопросы</a:t>
            </a:r>
            <a:endParaRPr b="0" lang="zh-CN" sz="4800" spc="-1" strike="noStrike">
              <a:solidFill>
                <a:srgbClr val="000000"/>
              </a:solidFill>
              <a:latin typeface="Calibri Light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b="1" lang="zh-CN" sz="4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lang="zh-CN" sz="4800" spc="-1" strike="noStrike">
                <a:solidFill>
                  <a:srgbClr val="000000"/>
                </a:solidFill>
                <a:latin typeface="Times New Roman"/>
              </a:rPr>
              <a:t>кто ?что? </a:t>
            </a:r>
            <a:endParaRPr b="0" lang="zh-CN" sz="4800" spc="-1" strike="noStrike">
              <a:solidFill>
                <a:srgbClr val="000000"/>
              </a:solidFill>
              <a:latin typeface="Calibri Light"/>
            </a:endParaRPr>
          </a:p>
        </p:txBody>
      </p:sp>
    </p:spTree>
  </p:cSld>
  <p:timing>
    <p:tnLst>
      <p:par>
        <p:cTn id="65" dur="indefinite" restart="never" nodeType="tmRoot">
          <p:childTnLst>
            <p:seq>
              <p:cTn id="6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Application>LibreOffice/6.0.6.2$Windows_X86_64 LibreOffice_project/0c292870b25a325b5ed35f6b45599d2ea4458e77</Application>
  <Words>668</Words>
  <Paragraphs>30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2021-01-21T20:38:42Z</dcterms:created>
  <dc:creator/>
  <dc:description/>
  <dc:language>ru-RU</dc:language>
  <cp:lastModifiedBy/>
  <dcterms:modified xsi:type="dcterms:W3CDTF">2021-01-22T08:49:33Z</dcterms:modified>
  <cp:revision>3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KSOProductBuildVer">
    <vt:lpwstr>1049-11.2.0.9965</vt:lpwstr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宽屏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8</vt:i4>
  </property>
</Properties>
</file>