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331" r:id="rId3"/>
    <p:sldId id="297" r:id="rId4"/>
    <p:sldId id="280" r:id="rId5"/>
    <p:sldId id="328" r:id="rId6"/>
    <p:sldId id="282" r:id="rId7"/>
    <p:sldId id="264" r:id="rId8"/>
    <p:sldId id="329" r:id="rId9"/>
    <p:sldId id="274" r:id="rId10"/>
    <p:sldId id="275" r:id="rId11"/>
    <p:sldId id="277" r:id="rId12"/>
    <p:sldId id="290" r:id="rId13"/>
    <p:sldId id="327" r:id="rId14"/>
    <p:sldId id="332" r:id="rId15"/>
    <p:sldId id="311" r:id="rId16"/>
    <p:sldId id="333" r:id="rId17"/>
    <p:sldId id="334" r:id="rId18"/>
    <p:sldId id="314" r:id="rId19"/>
    <p:sldId id="315" r:id="rId20"/>
    <p:sldId id="316" r:id="rId21"/>
    <p:sldId id="289" r:id="rId22"/>
    <p:sldId id="269" r:id="rId23"/>
    <p:sldId id="317" r:id="rId24"/>
    <p:sldId id="318" r:id="rId25"/>
    <p:sldId id="320" r:id="rId26"/>
    <p:sldId id="330" r:id="rId27"/>
    <p:sldId id="323" r:id="rId28"/>
    <p:sldId id="335" r:id="rId29"/>
    <p:sldId id="325" r:id="rId30"/>
  </p:sldIdLst>
  <p:sldSz cx="9144000" cy="6858000" type="screen4x3"/>
  <p:notesSz cx="6742113" cy="987266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Rg st="1" end="29"/>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1B7A"/>
    <a:srgbClr val="00FF99"/>
    <a:srgbClr val="FFFFCC"/>
    <a:srgbClr val="FFFF99"/>
    <a:srgbClr val="0000CC"/>
    <a:srgbClr val="99FF66"/>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3" d="100"/>
          <a:sy n="73" d="100"/>
        </p:scale>
        <p:origin x="93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11D0964B-E043-4A9A-8677-8CC9A2181091}" type="datetimeFigureOut">
              <a:rPr lang="ru-RU"/>
              <a:pPr>
                <a:defRPr/>
              </a:pPr>
              <a:t>17.06.2021</a:t>
            </a:fld>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95E54F19-AB11-436F-A0A2-40F1BFACC87D}"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advClick="0" advTm="15000">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944872A5-C357-4637-B630-B584B70A9690}" type="datetimeFigureOut">
              <a:rPr lang="ru-RU"/>
              <a:pPr>
                <a:defRPr/>
              </a:pPr>
              <a:t>17.06.2021</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4E7ABFB9-6E60-4682-8CB2-D06D999C5EC0}" type="slidenum">
              <a:rPr lang="ru-RU"/>
              <a:pPr>
                <a:defRPr/>
              </a:pPr>
              <a:t>‹#›</a:t>
            </a:fld>
            <a:endParaRPr lang="ru-RU"/>
          </a:p>
        </p:txBody>
      </p:sp>
    </p:spTree>
  </p:cSld>
  <p:clrMapOvr>
    <a:masterClrMapping/>
  </p:clrMapOvr>
  <p:transition spd="slow" advClick="0" advTm="15000">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07101B55-F24D-4199-9738-59161F30B2AE}" type="datetimeFigureOut">
              <a:rPr lang="ru-RU"/>
              <a:pPr>
                <a:defRPr/>
              </a:pPr>
              <a:t>17.06.2021</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56E0E7B9-F6A2-4D00-9CE7-67264538EB5E}" type="slidenum">
              <a:rPr lang="ru-RU"/>
              <a:pPr>
                <a:defRPr/>
              </a:pPr>
              <a:t>‹#›</a:t>
            </a:fld>
            <a:endParaRPr lang="ru-RU"/>
          </a:p>
        </p:txBody>
      </p:sp>
    </p:spTree>
  </p:cSld>
  <p:clrMapOvr>
    <a:masterClrMapping/>
  </p:clrMapOvr>
  <p:transition spd="slow" advClick="0" advTm="15000">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1D375258-2FC3-4171-B394-CDB48931614D}" type="datetimeFigureOut">
              <a:rPr lang="ru-RU"/>
              <a:pPr>
                <a:defRPr/>
              </a:pPr>
              <a:t>17.06.2021</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1BE5AA3-6313-4432-89B8-920D17F823D4}" type="slidenum">
              <a:rPr lang="ru-RU"/>
              <a:pPr>
                <a:defRPr/>
              </a:pPr>
              <a:t>‹#›</a:t>
            </a:fld>
            <a:endParaRPr lang="ru-RU"/>
          </a:p>
        </p:txBody>
      </p:sp>
    </p:spTree>
  </p:cSld>
  <p:clrMapOvr>
    <a:masterClrMapping/>
  </p:clrMapOvr>
  <p:transition spd="slow" advClick="0" advTm="15000">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B030009-F091-45C6-B8BE-89BC7BEAA418}" type="datetimeFigureOut">
              <a:rPr lang="ru-RU"/>
              <a:pPr>
                <a:defRPr/>
              </a:pPr>
              <a:t>17.06.2021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C051AB-1B82-4611-ACC4-05646DFA1914}"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slow" advClick="0" advTm="15000">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D085947-5B90-4061-A4C6-DD347F39FCA2}" type="datetimeFigureOut">
              <a:rPr lang="ru-RU"/>
              <a:pPr>
                <a:defRPr/>
              </a:pPr>
              <a:t>17.06.2021</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7E7C128D-4792-4A6D-B1E4-2D5CF69CEA88}" type="slidenum">
              <a:rPr lang="ru-RU"/>
              <a:pPr>
                <a:defRPr/>
              </a:pPr>
              <a:t>‹#›</a:t>
            </a:fld>
            <a:endParaRPr lang="ru-RU"/>
          </a:p>
        </p:txBody>
      </p:sp>
    </p:spTree>
  </p:cSld>
  <p:clrMapOvr>
    <a:masterClrMapping/>
  </p:clrMapOvr>
  <p:transition spd="slow" advClick="0" advTm="15000">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50D475C5-7230-4FAB-A124-B9E19F902BD6}" type="datetimeFigureOut">
              <a:rPr lang="ru-RU"/>
              <a:pPr>
                <a:defRPr/>
              </a:pPr>
              <a:t>17.06.2021</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26888A49-5554-4AFE-8837-A3A3909851A4}" type="slidenum">
              <a:rPr lang="ru-RU"/>
              <a:pPr>
                <a:defRPr/>
              </a:pPr>
              <a:t>‹#›</a:t>
            </a:fld>
            <a:endParaRPr lang="ru-RU"/>
          </a:p>
        </p:txBody>
      </p:sp>
    </p:spTree>
  </p:cSld>
  <p:clrMapOvr>
    <a:masterClrMapping/>
  </p:clrMapOvr>
  <p:transition spd="slow" advClick="0" advTm="15000">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76436153-235A-4143-AA94-D87E68259A56}" type="datetimeFigureOut">
              <a:rPr lang="ru-RU"/>
              <a:pPr>
                <a:defRPr/>
              </a:pPr>
              <a:t>17.06.2021</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0206A228-C759-481D-9553-EA92D5DCEC20}" type="slidenum">
              <a:rPr lang="ru-RU"/>
              <a:pPr>
                <a:defRPr/>
              </a:pPr>
              <a:t>‹#›</a:t>
            </a:fld>
            <a:endParaRPr lang="ru-RU"/>
          </a:p>
        </p:txBody>
      </p:sp>
    </p:spTree>
  </p:cSld>
  <p:clrMapOvr>
    <a:masterClrMapping/>
  </p:clrMapOvr>
  <p:transition spd="slow" advClick="0" advTm="15000">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D42FB449-23EE-4C59-891F-F64A0AF4CEAC}" type="datetimeFigureOut">
              <a:rPr lang="ru-RU"/>
              <a:pPr>
                <a:defRPr/>
              </a:pPr>
              <a:t>17.06.2021</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3E374E7F-DAD1-4306-87FD-B24B256E1E35}" type="slidenum">
              <a:rPr lang="ru-RU"/>
              <a:pPr>
                <a:defRPr/>
              </a:pPr>
              <a:t>‹#›</a:t>
            </a:fld>
            <a:endParaRPr lang="ru-RU"/>
          </a:p>
        </p:txBody>
      </p:sp>
    </p:spTree>
  </p:cSld>
  <p:clrMapOvr>
    <a:masterClrMapping/>
  </p:clrMapOvr>
  <p:transition spd="slow" advClick="0" advTm="15000">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06A52CC6-1BAF-46C3-8FE1-7CED3513E3B1}" type="datetimeFigureOut">
              <a:rPr lang="ru-RU"/>
              <a:pPr>
                <a:defRPr/>
              </a:pPr>
              <a:t>17.06.2021</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AB4C4BAE-DD5F-4852-82F3-600829FBB635}" type="slidenum">
              <a:rPr lang="ru-RU"/>
              <a:pPr>
                <a:defRPr/>
              </a:pPr>
              <a:t>‹#›</a:t>
            </a:fld>
            <a:endParaRPr lang="ru-RU"/>
          </a:p>
        </p:txBody>
      </p:sp>
    </p:spTree>
  </p:cSld>
  <p:clrMapOvr>
    <a:masterClrMapping/>
  </p:clrMapOvr>
  <p:transition spd="slow" advClick="0" advTm="15000">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A839C779-45F1-4894-8D4F-394BE52566A6}" type="datetimeFigureOut">
              <a:rPr lang="ru-RU"/>
              <a:pPr>
                <a:defRPr/>
              </a:pPr>
              <a:t>17.06.2021</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3306ECA0-F92E-44F9-B5A4-0E31F15C68F0}" type="slidenum">
              <a:rPr lang="ru-RU"/>
              <a:pPr>
                <a:defRPr/>
              </a:pPr>
              <a:t>‹#›</a:t>
            </a:fld>
            <a:endParaRPr lang="ru-RU"/>
          </a:p>
        </p:txBody>
      </p:sp>
    </p:spTree>
  </p:cSld>
  <p:clrMapOvr>
    <a:masterClrMapping/>
  </p:clrMapOvr>
  <p:transition spd="slow" advClick="0" advTm="15000">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99"/>
        </a:solid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Заголовок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502C245A-9DE5-4112-ABE6-320DB5F64A8C}" type="datetimeFigureOut">
              <a:rPr lang="ru-RU"/>
              <a:pPr>
                <a:defRPr/>
              </a:pPr>
              <a:t>17.06.2021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defRPr>
            </a:lvl1pPr>
          </a:lstStyle>
          <a:p>
            <a:pPr>
              <a:defRPr/>
            </a:pPr>
            <a:fld id="{A7973AFE-A556-4A70-800C-F25FF5B18A4D}"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707" r:id="rId1"/>
    <p:sldLayoutId id="2147483699" r:id="rId2"/>
    <p:sldLayoutId id="2147483708" r:id="rId3"/>
    <p:sldLayoutId id="2147483700" r:id="rId4"/>
    <p:sldLayoutId id="2147483701" r:id="rId5"/>
    <p:sldLayoutId id="2147483702" r:id="rId6"/>
    <p:sldLayoutId id="2147483703" r:id="rId7"/>
    <p:sldLayoutId id="2147483704" r:id="rId8"/>
    <p:sldLayoutId id="2147483709" r:id="rId9"/>
    <p:sldLayoutId id="2147483705" r:id="rId10"/>
    <p:sldLayoutId id="2147483706" r:id="rId11"/>
  </p:sldLayoutIdLst>
  <p:transition spd="slow" advClick="0" advTm="15000">
    <p:newsflash/>
  </p:transition>
  <p:timing>
    <p:tnLst>
      <p:par>
        <p:cTn id="1" dur="indefinite" restart="never" nodeType="tmRoot"/>
      </p:par>
    </p:tnLst>
  </p:timing>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9BBB5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9BBB5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8064A2"/>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tags" Target="../tags/tag1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3" Type="http://schemas.openxmlformats.org/officeDocument/2006/relationships/image" Target="../media/image45.jpe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59.jpeg"/></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61.jpeg"/></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64.emf"/><Relationship Id="rId4"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66.jpeg"/></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4544" y="188640"/>
            <a:ext cx="6696744" cy="3168352"/>
          </a:xfrm>
        </p:spPr>
        <p:txBody>
          <a:bodyPr>
            <a:normAutofit/>
            <a:scene3d>
              <a:camera prst="isometricOffAxis1Right"/>
              <a:lightRig rig="freezing" dir="t">
                <a:rot lat="0" lon="0" rev="5640000"/>
              </a:lightRig>
            </a:scene3d>
            <a:sp3d extrusionH="57150" prstMaterial="flat">
              <a:bevelT w="38100" h="38100" prst="angle"/>
              <a:contourClr>
                <a:schemeClr val="tx2"/>
              </a:contourClr>
            </a:sp3d>
          </a:bodyPr>
          <a:lstStyle/>
          <a:p>
            <a:pPr algn="ctr" fontAlgn="auto">
              <a:spcAft>
                <a:spcPts val="0"/>
              </a:spcAft>
              <a:defRPr/>
            </a:pPr>
            <a:r>
              <a:rPr lang="ru-RU" sz="7200" dirty="0" smtClean="0">
                <a:solidFill>
                  <a:srgbClr val="C00000"/>
                </a:solidFill>
              </a:rPr>
              <a:t>Утилизация мусора.</a:t>
            </a:r>
            <a:endParaRPr lang="ru-RU" sz="7200" dirty="0">
              <a:solidFill>
                <a:srgbClr val="C00000"/>
              </a:solidFill>
            </a:endParaRPr>
          </a:p>
        </p:txBody>
      </p:sp>
      <p:pic>
        <p:nvPicPr>
          <p:cNvPr id="5124" name="Picture 2" descr="Картинка 64 из 46449"/>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4572000" y="2780928"/>
            <a:ext cx="4061988" cy="3600400"/>
          </a:xfrm>
          <a:prstGeom prst="rect">
            <a:avLst/>
          </a:prstGeom>
          <a:noFill/>
          <a:ln w="9525">
            <a:noFill/>
            <a:miter lim="800000"/>
            <a:headEnd/>
            <a:tailEnd/>
          </a:ln>
        </p:spPr>
      </p:pic>
      <p:sp>
        <p:nvSpPr>
          <p:cNvPr id="5" name="Прямоугольник 4"/>
          <p:cNvSpPr/>
          <p:nvPr/>
        </p:nvSpPr>
        <p:spPr bwMode="auto">
          <a:xfrm flipH="1" flipV="1">
            <a:off x="12492880" y="188640"/>
            <a:ext cx="1800200" cy="1080120"/>
          </a:xfrm>
          <a:prstGeom prst="rect">
            <a:avLst/>
          </a:prstGeom>
          <a:solidFill>
            <a:schemeClr val="bg2">
              <a:lumMod val="20000"/>
              <a:lumOff val="80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eaLnBrk="0" hangingPunct="0">
              <a:defRPr/>
            </a:pPr>
            <a:endParaRPr lang="en-US" sz="2400" b="1" dirty="0" smtClean="0">
              <a:solidFill>
                <a:schemeClr val="bg1"/>
              </a:solidFill>
              <a:latin typeface="Times New Roman" pitchFamily="18" charset="0"/>
            </a:endParaRPr>
          </a:p>
        </p:txBody>
      </p:sp>
    </p:spTree>
    <p:custDataLst>
      <p:tags r:id="rId1"/>
    </p:custDataLst>
  </p:cSld>
  <p:clrMapOvr>
    <a:masterClrMapping/>
  </p:clrMapOvr>
  <p:transition spd="slow" advClick="0" advTm="1220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9" presetClass="entr" presetSubtype="10" fill="hold" nodeType="clickEffect">
                                  <p:stCondLst>
                                    <p:cond delay="0"/>
                                  </p:stCondLst>
                                  <p:childTnLst>
                                    <p:set>
                                      <p:cBhvr>
                                        <p:cTn id="17" dur="1" fill="hold">
                                          <p:stCondLst>
                                            <p:cond delay="0"/>
                                          </p:stCondLst>
                                        </p:cTn>
                                        <p:tgtEl>
                                          <p:spTgt spid="5124"/>
                                        </p:tgtEl>
                                        <p:attrNameLst>
                                          <p:attrName>style.visibility</p:attrName>
                                        </p:attrNameLst>
                                      </p:cBhvr>
                                      <p:to>
                                        <p:strVal val="visible"/>
                                      </p:to>
                                    </p:set>
                                    <p:anim calcmode="lin" valueType="num">
                                      <p:cBhvr>
                                        <p:cTn id="18" dur="2000" fill="hold"/>
                                        <p:tgtEl>
                                          <p:spTgt spid="5124"/>
                                        </p:tgtEl>
                                        <p:attrNameLst>
                                          <p:attrName>ppt_w</p:attrName>
                                        </p:attrNameLst>
                                      </p:cBhvr>
                                      <p:tavLst>
                                        <p:tav tm="0" fmla="#ppt_w*sin(2.5*pi*$)">
                                          <p:val>
                                            <p:fltVal val="0"/>
                                          </p:val>
                                        </p:tav>
                                        <p:tav tm="100000">
                                          <p:val>
                                            <p:fltVal val="1"/>
                                          </p:val>
                                        </p:tav>
                                      </p:tavLst>
                                    </p:anim>
                                    <p:anim calcmode="lin" valueType="num">
                                      <p:cBhvr>
                                        <p:cTn id="19" dur="2000" fill="hold"/>
                                        <p:tgtEl>
                                          <p:spTgt spid="51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ыноска-облако 2"/>
          <p:cNvSpPr/>
          <p:nvPr/>
        </p:nvSpPr>
        <p:spPr>
          <a:xfrm>
            <a:off x="539552" y="332657"/>
            <a:ext cx="8928992" cy="1368151"/>
          </a:xfrm>
          <a:prstGeom prst="cloudCallout">
            <a:avLst>
              <a:gd name="adj1" fmla="val 58745"/>
              <a:gd name="adj2" fmla="val 34595"/>
            </a:avLst>
          </a:prstGeom>
          <a:solidFill>
            <a:schemeClr val="accent3">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F91B7A"/>
                </a:solidFill>
                <a:effectLst>
                  <a:outerShdw blurRad="38100" dist="38100" dir="2700000" algn="tl">
                    <a:srgbClr val="000000">
                      <a:alpha val="43137"/>
                    </a:srgbClr>
                  </a:outerShdw>
                </a:effectLst>
                <a:latin typeface="+mj-lt"/>
              </a:rPr>
              <a:t>Жители  Петров Вала!  Это наше лицо! Это наша культура!</a:t>
            </a:r>
            <a:endParaRPr lang="ru-RU" sz="2400" b="1" dirty="0">
              <a:solidFill>
                <a:srgbClr val="F91B7A"/>
              </a:solidFill>
              <a:effectLst>
                <a:outerShdw blurRad="38100" dist="38100" dir="2700000" algn="tl">
                  <a:srgbClr val="000000">
                    <a:alpha val="43137"/>
                  </a:srgbClr>
                </a:outerShdw>
              </a:effectLst>
              <a:latin typeface="+mj-lt"/>
            </a:endParaRPr>
          </a:p>
        </p:txBody>
      </p:sp>
      <p:pic>
        <p:nvPicPr>
          <p:cNvPr id="27652" name="Picture 4" descr="Картинка 19 из 47538"/>
          <p:cNvPicPr>
            <a:picLocks noChangeAspect="1" noChangeArrowheads="1"/>
          </p:cNvPicPr>
          <p:nvPr/>
        </p:nvPicPr>
        <p:blipFill>
          <a:blip r:embed="rId3" cstate="print"/>
          <a:srcRect/>
          <a:stretch>
            <a:fillRect/>
          </a:stretch>
        </p:blipFill>
        <p:spPr bwMode="auto">
          <a:xfrm>
            <a:off x="4572000" y="1700808"/>
            <a:ext cx="4211960" cy="2376264"/>
          </a:xfrm>
          <a:prstGeom prst="rect">
            <a:avLst/>
          </a:prstGeom>
          <a:ln>
            <a:noFill/>
          </a:ln>
          <a:effectLst>
            <a:outerShdw blurRad="292100" dist="139700" dir="2700000" algn="tl" rotWithShape="0">
              <a:srgbClr val="333333">
                <a:alpha val="65000"/>
              </a:srgbClr>
            </a:outerShdw>
          </a:effectLst>
        </p:spPr>
      </p:pic>
      <p:pic>
        <p:nvPicPr>
          <p:cNvPr id="27650" name="Picture 2" descr="Картинка 8 из 47538"/>
          <p:cNvPicPr>
            <a:picLocks noChangeAspect="1" noChangeArrowheads="1"/>
          </p:cNvPicPr>
          <p:nvPr/>
        </p:nvPicPr>
        <p:blipFill>
          <a:blip r:embed="rId4" cstate="print"/>
          <a:srcRect/>
          <a:stretch>
            <a:fillRect/>
          </a:stretch>
        </p:blipFill>
        <p:spPr bwMode="auto">
          <a:xfrm>
            <a:off x="2483768" y="4077072"/>
            <a:ext cx="4680520" cy="2780928"/>
          </a:xfrm>
          <a:prstGeom prst="rect">
            <a:avLst/>
          </a:prstGeom>
          <a:ln>
            <a:noFill/>
          </a:ln>
          <a:effectLst>
            <a:outerShdw blurRad="292100" dist="139700" dir="2700000" algn="tl" rotWithShape="0">
              <a:srgbClr val="333333">
                <a:alpha val="65000"/>
              </a:srgbClr>
            </a:outerShdw>
          </a:effectLst>
        </p:spPr>
      </p:pic>
      <p:pic>
        <p:nvPicPr>
          <p:cNvPr id="27654" name="Picture 6" descr="Картинка 22 из 47538"/>
          <p:cNvPicPr>
            <a:picLocks noChangeAspect="1" noChangeArrowheads="1"/>
          </p:cNvPicPr>
          <p:nvPr/>
        </p:nvPicPr>
        <p:blipFill>
          <a:blip r:embed="rId5" cstate="print"/>
          <a:srcRect/>
          <a:stretch>
            <a:fillRect/>
          </a:stretch>
        </p:blipFill>
        <p:spPr bwMode="auto">
          <a:xfrm>
            <a:off x="251520" y="1628800"/>
            <a:ext cx="4104456" cy="2448272"/>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slow" advClick="0" advTm="9032">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7654"/>
                                        </p:tgtEl>
                                        <p:attrNameLst>
                                          <p:attrName>style.visibility</p:attrName>
                                        </p:attrNameLst>
                                      </p:cBhvr>
                                      <p:to>
                                        <p:strVal val="visible"/>
                                      </p:to>
                                    </p:set>
                                    <p:animEffect transition="in" filter="circle(in)">
                                      <p:cBhvr>
                                        <p:cTn id="14" dur="2000"/>
                                        <p:tgtEl>
                                          <p:spTgt spid="2765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7652"/>
                                        </p:tgtEl>
                                        <p:attrNameLst>
                                          <p:attrName>style.visibility</p:attrName>
                                        </p:attrNameLst>
                                      </p:cBhvr>
                                      <p:to>
                                        <p:strVal val="visible"/>
                                      </p:to>
                                    </p:set>
                                    <p:animEffect transition="in" filter="circle(in)">
                                      <p:cBhvr>
                                        <p:cTn id="19" dur="2000"/>
                                        <p:tgtEl>
                                          <p:spTgt spid="2765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7650"/>
                                        </p:tgtEl>
                                        <p:attrNameLst>
                                          <p:attrName>style.visibility</p:attrName>
                                        </p:attrNameLst>
                                      </p:cBhvr>
                                      <p:to>
                                        <p:strVal val="visible"/>
                                      </p:to>
                                    </p:set>
                                    <p:animEffect transition="in" filter="circle(in)">
                                      <p:cBhvr>
                                        <p:cTn id="24"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ыноска-облако 2"/>
          <p:cNvSpPr/>
          <p:nvPr/>
        </p:nvSpPr>
        <p:spPr>
          <a:xfrm>
            <a:off x="755576" y="476673"/>
            <a:ext cx="8245549" cy="1368152"/>
          </a:xfrm>
          <a:prstGeom prst="cloudCallout">
            <a:avLst>
              <a:gd name="adj1" fmla="val -4042"/>
              <a:gd name="adj2" fmla="val 224209"/>
            </a:avLst>
          </a:prstGeom>
          <a:solidFill>
            <a:schemeClr val="accent3">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a:solidFill>
                  <a:srgbClr val="F91B7A"/>
                </a:solidFill>
                <a:effectLst>
                  <a:outerShdw blurRad="38100" dist="38100" dir="2700000" algn="tl">
                    <a:srgbClr val="000000">
                      <a:alpha val="43137"/>
                    </a:srgbClr>
                  </a:outerShdw>
                </a:effectLst>
                <a:latin typeface="+mj-lt"/>
              </a:rPr>
              <a:t>Давайте договоримся, </a:t>
            </a:r>
            <a:r>
              <a:rPr lang="ru-RU" sz="2400" b="1" dirty="0" smtClean="0">
                <a:solidFill>
                  <a:srgbClr val="F91B7A"/>
                </a:solidFill>
                <a:effectLst>
                  <a:outerShdw blurRad="38100" dist="38100" dir="2700000" algn="tl">
                    <a:srgbClr val="000000">
                      <a:alpha val="43137"/>
                    </a:srgbClr>
                  </a:outerShdw>
                </a:effectLst>
                <a:latin typeface="+mj-lt"/>
              </a:rPr>
              <a:t> что </a:t>
            </a:r>
            <a:r>
              <a:rPr lang="ru-RU" sz="2400" b="1" dirty="0">
                <a:solidFill>
                  <a:srgbClr val="F91B7A"/>
                </a:solidFill>
                <a:effectLst>
                  <a:outerShdw blurRad="38100" dist="38100" dir="2700000" algn="tl">
                    <a:srgbClr val="000000">
                      <a:alpha val="43137"/>
                    </a:srgbClr>
                  </a:outerShdw>
                </a:effectLst>
                <a:latin typeface="+mj-lt"/>
              </a:rPr>
              <a:t>не будем бросать мусор где попало.</a:t>
            </a:r>
          </a:p>
        </p:txBody>
      </p:sp>
      <p:pic>
        <p:nvPicPr>
          <p:cNvPr id="6" name="Picture 2" descr="Картинка 64 из 46449"/>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4283968" y="1556792"/>
            <a:ext cx="4860032" cy="5040560"/>
          </a:xfrm>
          <a:prstGeom prst="rect">
            <a:avLst/>
          </a:prstGeom>
          <a:noFill/>
          <a:ln w="9525">
            <a:noFill/>
            <a:miter lim="800000"/>
            <a:headEnd/>
            <a:tailEnd/>
          </a:ln>
        </p:spPr>
      </p:pic>
      <p:pic>
        <p:nvPicPr>
          <p:cNvPr id="5" name="Picture 2" descr="C:\Users\User\Desktop\Т.Н\МУСОР\p3027_7.jpg"/>
          <p:cNvPicPr>
            <a:picLocks noChangeAspect="1" noChangeArrowheads="1"/>
          </p:cNvPicPr>
          <p:nvPr/>
        </p:nvPicPr>
        <p:blipFill>
          <a:blip r:embed="rId4" cstate="print"/>
          <a:srcRect/>
          <a:stretch>
            <a:fillRect/>
          </a:stretch>
        </p:blipFill>
        <p:spPr bwMode="auto">
          <a:xfrm>
            <a:off x="251520" y="1772816"/>
            <a:ext cx="4176464" cy="4869160"/>
          </a:xfrm>
          <a:prstGeom prst="rect">
            <a:avLst/>
          </a:prstGeom>
          <a:noFill/>
        </p:spPr>
      </p:pic>
    </p:spTree>
    <p:custDataLst>
      <p:tags r:id="rId1"/>
    </p:custDataLst>
  </p:cSld>
  <p:clrMapOvr>
    <a:masterClrMapping/>
  </p:clrMapOvr>
  <p:transition spd="slow" advClick="0" advTm="11716">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5" presetClass="emph" presetSubtype="0" fill="hold" nodeType="clickEffect">
                                  <p:stCondLst>
                                    <p:cond delay="0"/>
                                  </p:stCondLst>
                                  <p:childTnLst>
                                    <p:anim calcmode="discrete" valueType="str">
                                      <p:cBhvr>
                                        <p:cTn id="21" dur="1000" fill="hold"/>
                                        <p:tgtEl>
                                          <p:spTgt spid="6"/>
                                        </p:tgtEl>
                                        <p:attrNameLst>
                                          <p:attrName>style.visibility</p:attrName>
                                        </p:attrNameLst>
                                      </p:cBhvr>
                                      <p:tavLst>
                                        <p:tav tm="0">
                                          <p:val>
                                            <p:strVal val="hidden"/>
                                          </p:val>
                                        </p:tav>
                                        <p:tav tm="50000">
                                          <p:val>
                                            <p:strVal val="visible"/>
                                          </p:val>
                                        </p:tav>
                                      </p:tavLst>
                                    </p:anim>
                                  </p:childTnLst>
                                </p:cTn>
                              </p:par>
                            </p:childTnLst>
                          </p:cTn>
                        </p:par>
                        <p:par>
                          <p:cTn id="22" fill="hold">
                            <p:stCondLst>
                              <p:cond delay="1000"/>
                            </p:stCondLst>
                            <p:childTnLst>
                              <p:par>
                                <p:cTn id="23" presetID="35" presetClass="emph" presetSubtype="0" fill="hold" nodeType="afterEffect">
                                  <p:stCondLst>
                                    <p:cond delay="0"/>
                                  </p:stCondLst>
                                  <p:childTnLst>
                                    <p:anim calcmode="discrete" valueType="str">
                                      <p:cBhvr>
                                        <p:cTn id="24" dur="1000" fill="hold"/>
                                        <p:tgtEl>
                                          <p:spTgt spid="6"/>
                                        </p:tgtEl>
                                        <p:attrNameLst>
                                          <p:attrName>style.visibility</p:attrName>
                                        </p:attrNameLst>
                                      </p:cBhvr>
                                      <p:tavLst>
                                        <p:tav tm="0">
                                          <p:val>
                                            <p:strVal val="hidden"/>
                                          </p:val>
                                        </p:tav>
                                        <p:tav tm="50000">
                                          <p:val>
                                            <p:strVal val="visible"/>
                                          </p:val>
                                        </p:tav>
                                      </p:tavLst>
                                    </p:anim>
                                  </p:childTnLst>
                                </p:cTn>
                              </p:par>
                            </p:childTnLst>
                          </p:cTn>
                        </p:par>
                        <p:par>
                          <p:cTn id="25" fill="hold">
                            <p:stCondLst>
                              <p:cond delay="2000"/>
                            </p:stCondLst>
                            <p:childTnLst>
                              <p:par>
                                <p:cTn id="26" presetID="35" presetClass="emph" presetSubtype="0" fill="hold" nodeType="afterEffect">
                                  <p:stCondLst>
                                    <p:cond delay="0"/>
                                  </p:stCondLst>
                                  <p:childTnLst>
                                    <p:anim calcmode="discrete" valueType="str">
                                      <p:cBhvr>
                                        <p:cTn id="27"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Выноска-облако 14"/>
          <p:cNvSpPr/>
          <p:nvPr/>
        </p:nvSpPr>
        <p:spPr>
          <a:xfrm>
            <a:off x="-612576" y="5085184"/>
            <a:ext cx="5688632" cy="2376264"/>
          </a:xfrm>
          <a:prstGeom prst="cloudCallout">
            <a:avLst>
              <a:gd name="adj1" fmla="val -66552"/>
              <a:gd name="adj2" fmla="val 51617"/>
            </a:avLst>
          </a:prstGeom>
          <a:solidFill>
            <a:srgbClr val="FFFFCC"/>
          </a:solidFill>
          <a:ln>
            <a:solidFill>
              <a:srgbClr val="00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smtClean="0">
                <a:solidFill>
                  <a:srgbClr val="F91B7A"/>
                </a:solidFill>
                <a:effectLst>
                  <a:outerShdw blurRad="38100" dist="38100" dir="2700000" algn="tl">
                    <a:srgbClr val="000000">
                      <a:alpha val="43137"/>
                    </a:srgbClr>
                  </a:outerShdw>
                </a:effectLst>
                <a:latin typeface="+mj-lt"/>
              </a:rPr>
              <a:t>Давайте  наведём порядок  в  нашем «зелёном»  доме! </a:t>
            </a:r>
          </a:p>
          <a:p>
            <a:pPr algn="ctr" fontAlgn="auto">
              <a:spcBef>
                <a:spcPts val="0"/>
              </a:spcBef>
              <a:spcAft>
                <a:spcPts val="0"/>
              </a:spcAft>
              <a:defRPr/>
            </a:pPr>
            <a:r>
              <a:rPr lang="ru-RU" sz="2000" b="1" dirty="0" smtClean="0">
                <a:solidFill>
                  <a:srgbClr val="F91B7A"/>
                </a:solidFill>
                <a:effectLst>
                  <a:outerShdw blurRad="38100" dist="38100" dir="2700000" algn="tl">
                    <a:srgbClr val="000000">
                      <a:alpha val="43137"/>
                    </a:srgbClr>
                  </a:outerShdw>
                </a:effectLst>
                <a:latin typeface="+mj-lt"/>
              </a:rPr>
              <a:t> </a:t>
            </a:r>
            <a:endParaRPr lang="ru-RU" sz="2000" b="1" dirty="0">
              <a:solidFill>
                <a:srgbClr val="F91B7A"/>
              </a:solidFill>
              <a:effectLst>
                <a:outerShdw blurRad="38100" dist="38100" dir="2700000" algn="tl">
                  <a:srgbClr val="000000">
                    <a:alpha val="43137"/>
                  </a:srgbClr>
                </a:outerShdw>
              </a:effectLst>
              <a:latin typeface="+mj-lt"/>
            </a:endParaRPr>
          </a:p>
        </p:txBody>
      </p:sp>
      <p:sp>
        <p:nvSpPr>
          <p:cNvPr id="16" name="Выноска-облако 15"/>
          <p:cNvSpPr/>
          <p:nvPr/>
        </p:nvSpPr>
        <p:spPr>
          <a:xfrm>
            <a:off x="4139952" y="332656"/>
            <a:ext cx="5004048" cy="1772816"/>
          </a:xfrm>
          <a:prstGeom prst="cloudCallout">
            <a:avLst>
              <a:gd name="adj1" fmla="val 89009"/>
              <a:gd name="adj2" fmla="val -40683"/>
            </a:avLst>
          </a:prstGeom>
          <a:solidFill>
            <a:srgbClr val="FFFFCC"/>
          </a:solidFill>
          <a:ln>
            <a:solidFill>
              <a:srgbClr val="00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r>
              <a:rPr lang="ru-RU" sz="4000" b="1" dirty="0" smtClean="0">
                <a:solidFill>
                  <a:srgbClr val="FF0000"/>
                </a:solidFill>
                <a:effectLst>
                  <a:outerShdw blurRad="38100" dist="38100" dir="2700000" algn="tl">
                    <a:srgbClr val="000000">
                      <a:alpha val="43137"/>
                    </a:srgbClr>
                  </a:outerShdw>
                </a:effectLst>
                <a:latin typeface="+mj-lt"/>
              </a:rPr>
              <a:t>ВНИМАНИЕ!</a:t>
            </a:r>
            <a:endParaRPr lang="ru-RU" sz="4000" b="1" dirty="0">
              <a:solidFill>
                <a:srgbClr val="FF0000"/>
              </a:solidFill>
              <a:effectLst>
                <a:outerShdw blurRad="38100" dist="38100" dir="2700000" algn="tl">
                  <a:srgbClr val="000000">
                    <a:alpha val="43137"/>
                  </a:srgbClr>
                </a:outerShdw>
              </a:effectLst>
              <a:latin typeface="+mj-lt"/>
            </a:endParaRPr>
          </a:p>
        </p:txBody>
      </p:sp>
      <p:pic>
        <p:nvPicPr>
          <p:cNvPr id="1026" name="Picture 2" descr="C:\Users\User\Desktop\Т.Н\МУСОР\27.JPG"/>
          <p:cNvPicPr>
            <a:picLocks noChangeAspect="1" noChangeArrowheads="1"/>
          </p:cNvPicPr>
          <p:nvPr/>
        </p:nvPicPr>
        <p:blipFill>
          <a:blip r:embed="rId3" cstate="print"/>
          <a:srcRect/>
          <a:stretch>
            <a:fillRect/>
          </a:stretch>
        </p:blipFill>
        <p:spPr bwMode="auto">
          <a:xfrm>
            <a:off x="4427984" y="1988840"/>
            <a:ext cx="4716016" cy="4725144"/>
          </a:xfrm>
          <a:prstGeom prst="rect">
            <a:avLst/>
          </a:prstGeom>
          <a:noFill/>
        </p:spPr>
      </p:pic>
      <p:pic>
        <p:nvPicPr>
          <p:cNvPr id="2" name="Picture 2" descr="C:\Users\User\Desktop\Т.Н\МУСОР\20-marta--Den-Zemli-4.jpg"/>
          <p:cNvPicPr>
            <a:picLocks noChangeAspect="1" noChangeArrowheads="1"/>
          </p:cNvPicPr>
          <p:nvPr/>
        </p:nvPicPr>
        <p:blipFill>
          <a:blip r:embed="rId4" cstate="print"/>
          <a:srcRect/>
          <a:stretch>
            <a:fillRect/>
          </a:stretch>
        </p:blipFill>
        <p:spPr bwMode="auto">
          <a:xfrm>
            <a:off x="0" y="332656"/>
            <a:ext cx="4427984" cy="4968552"/>
          </a:xfrm>
          <a:prstGeom prst="rect">
            <a:avLst/>
          </a:prstGeom>
          <a:noFill/>
        </p:spPr>
      </p:pic>
    </p:spTree>
    <p:custDataLst>
      <p:tags r:id="rId1"/>
    </p:custDataLst>
  </p:cSld>
  <p:clrMapOvr>
    <a:masterClrMapping/>
  </p:clrMapOvr>
  <p:transition spd="slow" advClick="0" advTm="10249">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6"/>
                                        </p:tgtEl>
                                        <p:attrNameLst>
                                          <p:attrName>ppt_y</p:attrName>
                                        </p:attrNameLst>
                                      </p:cBhvr>
                                      <p:tavLst>
                                        <p:tav tm="0">
                                          <p:val>
                                            <p:strVal val="#ppt_y"/>
                                          </p:val>
                                        </p:tav>
                                        <p:tav tm="100000">
                                          <p:val>
                                            <p:strVal val="#ppt_y"/>
                                          </p:val>
                                        </p:tav>
                                      </p:tavLst>
                                    </p:anim>
                                    <p:anim calcmode="lin" valueType="num">
                                      <p:cBhvr>
                                        <p:cTn id="9" dur="10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000" fill="hold"/>
                                        <p:tgtEl>
                                          <p:spTgt spid="2"/>
                                        </p:tgtEl>
                                        <p:attrNameLst>
                                          <p:attrName>ppt_w</p:attrName>
                                        </p:attrNameLst>
                                      </p:cBhvr>
                                      <p:tavLst>
                                        <p:tav tm="0">
                                          <p:val>
                                            <p:fltVal val="0"/>
                                          </p:val>
                                        </p:tav>
                                        <p:tav tm="100000">
                                          <p:val>
                                            <p:strVal val="#ppt_w"/>
                                          </p:val>
                                        </p:tav>
                                      </p:tavLst>
                                    </p:anim>
                                    <p:anim calcmode="lin" valueType="num">
                                      <p:cBhvr>
                                        <p:cTn id="24" dur="2000" fill="hold"/>
                                        <p:tgtEl>
                                          <p:spTgt spid="2"/>
                                        </p:tgtEl>
                                        <p:attrNameLst>
                                          <p:attrName>ppt_h</p:attrName>
                                        </p:attrNameLst>
                                      </p:cBhvr>
                                      <p:tavLst>
                                        <p:tav tm="0">
                                          <p:val>
                                            <p:fltVal val="0"/>
                                          </p:val>
                                        </p:tav>
                                        <p:tav tm="100000">
                                          <p:val>
                                            <p:strVal val="#ppt_h"/>
                                          </p:val>
                                        </p:tav>
                                      </p:tavLst>
                                    </p:anim>
                                    <p:anim calcmode="lin" valueType="num">
                                      <p:cBhvr>
                                        <p:cTn id="25"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6"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p:cTn id="31" dur="2000" fill="hold"/>
                                        <p:tgtEl>
                                          <p:spTgt spid="1026"/>
                                        </p:tgtEl>
                                        <p:attrNameLst>
                                          <p:attrName>ppt_w</p:attrName>
                                        </p:attrNameLst>
                                      </p:cBhvr>
                                      <p:tavLst>
                                        <p:tav tm="0">
                                          <p:val>
                                            <p:fltVal val="0"/>
                                          </p:val>
                                        </p:tav>
                                        <p:tav tm="100000">
                                          <p:val>
                                            <p:strVal val="#ppt_w"/>
                                          </p:val>
                                        </p:tav>
                                      </p:tavLst>
                                    </p:anim>
                                    <p:anim calcmode="lin" valueType="num">
                                      <p:cBhvr>
                                        <p:cTn id="32" dur="2000" fill="hold"/>
                                        <p:tgtEl>
                                          <p:spTgt spid="1026"/>
                                        </p:tgtEl>
                                        <p:attrNameLst>
                                          <p:attrName>ppt_h</p:attrName>
                                        </p:attrNameLst>
                                      </p:cBhvr>
                                      <p:tavLst>
                                        <p:tav tm="0">
                                          <p:val>
                                            <p:fltVal val="0"/>
                                          </p:val>
                                        </p:tav>
                                        <p:tav tm="100000">
                                          <p:val>
                                            <p:strVal val="#ppt_h"/>
                                          </p:val>
                                        </p:tav>
                                      </p:tavLst>
                                    </p:anim>
                                    <p:anim calcmode="lin" valueType="num">
                                      <p:cBhvr>
                                        <p:cTn id="33" dur="2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14282" y="7317432"/>
            <a:ext cx="8786874" cy="144016"/>
          </a:xfrm>
          <a:prstGeom prst="rect">
            <a:avLst/>
          </a:prstGeom>
          <a:noFill/>
          <a:ln w="9525">
            <a:noFill/>
            <a:miter lim="800000"/>
            <a:headEnd/>
            <a:tailEnd/>
          </a:ln>
          <a:effectLst/>
        </p:spPr>
      </p:pic>
      <p:sp>
        <p:nvSpPr>
          <p:cNvPr id="4" name="Прямоугольник 3"/>
          <p:cNvSpPr/>
          <p:nvPr/>
        </p:nvSpPr>
        <p:spPr>
          <a:xfrm>
            <a:off x="899592" y="764704"/>
            <a:ext cx="7848872" cy="1569660"/>
          </a:xfrm>
          <a:prstGeom prst="rect">
            <a:avLst/>
          </a:prstGeom>
        </p:spPr>
        <p:txBody>
          <a:bodyPr wrap="square">
            <a:spAutoFit/>
          </a:bodyPr>
          <a:lstStyle/>
          <a:p>
            <a:pPr marL="0" lvl="1" fontAlgn="auto">
              <a:spcBef>
                <a:spcPts val="0"/>
              </a:spcBef>
              <a:spcAft>
                <a:spcPts val="0"/>
              </a:spcAft>
              <a:defRPr/>
            </a:pPr>
            <a:r>
              <a:rPr lang="ru-RU" sz="2400" b="1" dirty="0" smtClean="0">
                <a:solidFill>
                  <a:srgbClr val="F91B7A"/>
                </a:solidFill>
                <a:latin typeface="+mj-lt"/>
              </a:rPr>
              <a:t>Проблема утилизации отходов является главной и принимает в окружающем нас мире всё более широкие   масштабы. Главным источником увеличения бытовых отходов является человек.</a:t>
            </a:r>
            <a:endParaRPr lang="ru-RU" sz="2400" b="1" dirty="0">
              <a:solidFill>
                <a:srgbClr val="F91B7A"/>
              </a:solidFill>
              <a:latin typeface="+mj-lt"/>
            </a:endParaRPr>
          </a:p>
        </p:txBody>
      </p:sp>
      <p:pic>
        <p:nvPicPr>
          <p:cNvPr id="5122" name="Picture 2"/>
          <p:cNvPicPr>
            <a:picLocks noChangeAspect="1" noChangeArrowheads="1"/>
          </p:cNvPicPr>
          <p:nvPr/>
        </p:nvPicPr>
        <p:blipFill>
          <a:blip r:embed="rId4" cstate="print"/>
          <a:srcRect/>
          <a:stretch>
            <a:fillRect/>
          </a:stretch>
        </p:blipFill>
        <p:spPr bwMode="auto">
          <a:xfrm>
            <a:off x="827584" y="2348880"/>
            <a:ext cx="7416824" cy="4248472"/>
          </a:xfrm>
          <a:prstGeom prst="rect">
            <a:avLst/>
          </a:prstGeom>
          <a:noFill/>
          <a:ln w="9525">
            <a:noFill/>
            <a:miter lim="800000"/>
            <a:headEnd/>
            <a:tailEnd/>
          </a:ln>
          <a:effectLst/>
        </p:spPr>
      </p:pic>
    </p:spTree>
    <p:custDataLst>
      <p:tags r:id="rId1"/>
    </p:custDataLst>
  </p:cSld>
  <p:clrMapOvr>
    <a:masterClrMapping/>
  </p:clrMapOvr>
  <p:transition spd="slow" advClick="0" advTm="1312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3"/>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Effect transition="in" filter="fade">
                                      <p:cBhvr>
                                        <p:cTn id="9" dur="2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p:cTn id="14" dur="1000" fill="hold"/>
                                        <p:tgtEl>
                                          <p:spTgt spid="5122"/>
                                        </p:tgtEl>
                                        <p:attrNameLst>
                                          <p:attrName>ppt_w</p:attrName>
                                        </p:attrNameLst>
                                      </p:cBhvr>
                                      <p:tavLst>
                                        <p:tav tm="0">
                                          <p:val>
                                            <p:strVal val="#ppt_w+.3"/>
                                          </p:val>
                                        </p:tav>
                                        <p:tav tm="100000">
                                          <p:val>
                                            <p:strVal val="#ppt_w"/>
                                          </p:val>
                                        </p:tav>
                                      </p:tavLst>
                                    </p:anim>
                                    <p:anim calcmode="lin" valueType="num">
                                      <p:cBhvr>
                                        <p:cTn id="15" dur="1000" fill="hold"/>
                                        <p:tgtEl>
                                          <p:spTgt spid="5122"/>
                                        </p:tgtEl>
                                        <p:attrNameLst>
                                          <p:attrName>ppt_h</p:attrName>
                                        </p:attrNameLst>
                                      </p:cBhvr>
                                      <p:tavLst>
                                        <p:tav tm="0">
                                          <p:val>
                                            <p:strVal val="#ppt_h"/>
                                          </p:val>
                                        </p:tav>
                                        <p:tav tm="100000">
                                          <p:val>
                                            <p:strVal val="#ppt_h"/>
                                          </p:val>
                                        </p:tav>
                                      </p:tavLst>
                                    </p:anim>
                                    <p:animEffect transition="in" filter="fade">
                                      <p:cBhvr>
                                        <p:cTn id="16"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5" descr="23[1].gif"/>
          <p:cNvPicPr>
            <a:picLocks noChangeAspect="1"/>
          </p:cNvPicPr>
          <p:nvPr/>
        </p:nvPicPr>
        <p:blipFill>
          <a:blip r:embed="rId3" cstate="print"/>
          <a:srcRect/>
          <a:stretch>
            <a:fillRect/>
          </a:stretch>
        </p:blipFill>
        <p:spPr bwMode="auto">
          <a:xfrm>
            <a:off x="4139952" y="332656"/>
            <a:ext cx="3024336" cy="2592288"/>
          </a:xfrm>
          <a:prstGeom prst="rect">
            <a:avLst/>
          </a:prstGeom>
          <a:noFill/>
          <a:ln w="9525">
            <a:noFill/>
            <a:miter lim="800000"/>
            <a:headEnd/>
            <a:tailEnd/>
          </a:ln>
        </p:spPr>
      </p:pic>
      <p:sp>
        <p:nvSpPr>
          <p:cNvPr id="4" name="TextBox 3"/>
          <p:cNvSpPr txBox="1"/>
          <p:nvPr/>
        </p:nvSpPr>
        <p:spPr>
          <a:xfrm>
            <a:off x="4572000" y="3068960"/>
            <a:ext cx="4572000" cy="769441"/>
          </a:xfrm>
          <a:prstGeom prst="rect">
            <a:avLst/>
          </a:prstGeom>
          <a:noFill/>
        </p:spPr>
        <p:txBody>
          <a:bodyPr wrap="square">
            <a:spAutoFit/>
          </a:bodyPr>
          <a:lstStyle/>
          <a:p>
            <a:pPr algn="ctr">
              <a:defRPr/>
            </a:pPr>
            <a:r>
              <a:rPr lang="ru-RU" sz="2200" b="1" dirty="0">
                <a:solidFill>
                  <a:srgbClr val="F91B7A"/>
                </a:solidFill>
                <a:latin typeface="a_LCDNova" pitchFamily="34" charset="-52"/>
              </a:rPr>
              <a:t>На одного </a:t>
            </a:r>
            <a:r>
              <a:rPr lang="ru-RU" sz="2200" b="1" dirty="0" smtClean="0">
                <a:solidFill>
                  <a:srgbClr val="F91B7A"/>
                </a:solidFill>
                <a:latin typeface="a_LCDNova" pitchFamily="34" charset="-52"/>
              </a:rPr>
              <a:t>человека приходится </a:t>
            </a:r>
            <a:r>
              <a:rPr lang="ru-RU" sz="2200" b="1" dirty="0">
                <a:solidFill>
                  <a:srgbClr val="F91B7A"/>
                </a:solidFill>
                <a:latin typeface="a_LCDNova" pitchFamily="34" charset="-52"/>
              </a:rPr>
              <a:t>– 1 т мусора в год.</a:t>
            </a:r>
          </a:p>
        </p:txBody>
      </p:sp>
      <p:sp>
        <p:nvSpPr>
          <p:cNvPr id="8" name="Прямоугольник 7"/>
          <p:cNvSpPr/>
          <p:nvPr/>
        </p:nvSpPr>
        <p:spPr>
          <a:xfrm>
            <a:off x="0" y="4509120"/>
            <a:ext cx="8964488" cy="1569660"/>
          </a:xfrm>
          <a:prstGeom prst="rect">
            <a:avLst/>
          </a:prstGeom>
        </p:spPr>
        <p:txBody>
          <a:bodyPr wrap="square">
            <a:spAutoFit/>
          </a:bodyPr>
          <a:lstStyle/>
          <a:p>
            <a:pPr algn="ctr" eaLnBrk="1" hangingPunct="1"/>
            <a:r>
              <a:rPr lang="ru-RU" sz="2400" b="1" dirty="0" smtClean="0">
                <a:solidFill>
                  <a:srgbClr val="F91B7A"/>
                </a:solidFill>
                <a:latin typeface="+mj-lt"/>
              </a:rPr>
              <a:t>С древних времен перед человечеством стояла проблема мусора, но никогда она не стояла так остро как сейчас. Один житель выбрасывает за год более 360 кг твердых бытовых отходов. Весь этот мусор нуждается в утилизации.</a:t>
            </a:r>
            <a:endParaRPr lang="ru-RU" sz="2400" dirty="0" smtClean="0">
              <a:solidFill>
                <a:srgbClr val="F91B7A"/>
              </a:solidFill>
            </a:endParaRPr>
          </a:p>
        </p:txBody>
      </p:sp>
      <p:pic>
        <p:nvPicPr>
          <p:cNvPr id="6147" name="Picture 3"/>
          <p:cNvPicPr>
            <a:picLocks noChangeAspect="1" noChangeArrowheads="1"/>
          </p:cNvPicPr>
          <p:nvPr/>
        </p:nvPicPr>
        <p:blipFill>
          <a:blip r:embed="rId4" cstate="print"/>
          <a:srcRect/>
          <a:stretch>
            <a:fillRect/>
          </a:stretch>
        </p:blipFill>
        <p:spPr bwMode="auto">
          <a:xfrm>
            <a:off x="611560" y="836712"/>
            <a:ext cx="3888432" cy="3312368"/>
          </a:xfrm>
          <a:prstGeom prst="rect">
            <a:avLst/>
          </a:prstGeom>
          <a:noFill/>
          <a:ln w="9525">
            <a:noFill/>
            <a:miter lim="800000"/>
            <a:headEnd/>
            <a:tailEnd/>
          </a:ln>
          <a:effectLst/>
        </p:spPr>
      </p:pic>
    </p:spTree>
    <p:custDataLst>
      <p:tags r:id="rId1"/>
    </p:custDataLst>
  </p:cSld>
  <p:clrMapOvr>
    <a:masterClrMapping/>
  </p:clrMapOvr>
  <p:transition spd="slow" advClick="0" advTm="2521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2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ppt_x</p:attrName>
                                        </p:attrNameLst>
                                      </p:cBhvr>
                                      <p:tavLst>
                                        <p:tav tm="0">
                                          <p:val>
                                            <p:strVal val="#ppt_x"/>
                                          </p:val>
                                        </p:tav>
                                        <p:tav tm="100000">
                                          <p:val>
                                            <p:strVal val="#ppt_x"/>
                                          </p:val>
                                        </p:tav>
                                      </p:tavLst>
                                    </p:anim>
                                    <p:anim calcmode="lin" valueType="num">
                                      <p:cBhvr>
                                        <p:cTn id="21" dur="2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flipV="1">
            <a:off x="285720" y="7173416"/>
            <a:ext cx="8643998" cy="72008"/>
          </a:xfrm>
          <a:prstGeom prst="rect">
            <a:avLst/>
          </a:prstGeom>
          <a:noFill/>
          <a:ln w="9525">
            <a:noFill/>
            <a:miter lim="800000"/>
            <a:headEnd/>
            <a:tailEnd/>
          </a:ln>
          <a:effectLst/>
        </p:spPr>
      </p:pic>
      <p:sp>
        <p:nvSpPr>
          <p:cNvPr id="3" name="Прямоугольник 2"/>
          <p:cNvSpPr/>
          <p:nvPr/>
        </p:nvSpPr>
        <p:spPr>
          <a:xfrm>
            <a:off x="1187624" y="764705"/>
            <a:ext cx="7344816" cy="1508105"/>
          </a:xfrm>
          <a:prstGeom prst="rect">
            <a:avLst/>
          </a:prstGeom>
        </p:spPr>
        <p:txBody>
          <a:bodyPr wrap="square">
            <a:spAutoFit/>
          </a:bodyPr>
          <a:lstStyle/>
          <a:p>
            <a:pPr algn="ctr"/>
            <a:r>
              <a:rPr lang="ru-RU" sz="3200" b="1" u="sng" dirty="0" smtClean="0">
                <a:solidFill>
                  <a:srgbClr val="F91B7A"/>
                </a:solidFill>
                <a:latin typeface="+mj-lt"/>
              </a:rPr>
              <a:t>Мусор</a:t>
            </a:r>
            <a:r>
              <a:rPr lang="ru-RU" sz="3200" b="1" dirty="0" smtClean="0">
                <a:solidFill>
                  <a:srgbClr val="F91B7A"/>
                </a:solidFill>
                <a:latin typeface="+mj-lt"/>
              </a:rPr>
              <a:t> – это  то, </a:t>
            </a:r>
            <a:br>
              <a:rPr lang="ru-RU" sz="3200" b="1" dirty="0" smtClean="0">
                <a:solidFill>
                  <a:srgbClr val="F91B7A"/>
                </a:solidFill>
                <a:latin typeface="+mj-lt"/>
              </a:rPr>
            </a:br>
            <a:r>
              <a:rPr lang="ru-RU" sz="3200" b="1" dirty="0" smtClean="0">
                <a:solidFill>
                  <a:srgbClr val="F91B7A"/>
                </a:solidFill>
                <a:latin typeface="+mj-lt"/>
              </a:rPr>
              <a:t>что стало нам уже не нужным</a:t>
            </a:r>
            <a:r>
              <a:rPr lang="ru-RU" sz="2400" b="1" dirty="0" smtClean="0">
                <a:solidFill>
                  <a:srgbClr val="F91B7A"/>
                </a:solidFill>
                <a:latin typeface="+mj-lt"/>
              </a:rPr>
              <a:t>.</a:t>
            </a:r>
            <a:br>
              <a:rPr lang="ru-RU" sz="2400" b="1" dirty="0" smtClean="0">
                <a:solidFill>
                  <a:srgbClr val="F91B7A"/>
                </a:solidFill>
                <a:latin typeface="+mj-lt"/>
              </a:rPr>
            </a:br>
            <a:endParaRPr lang="ru-RU" sz="2800" b="1" dirty="0">
              <a:solidFill>
                <a:srgbClr val="FF0000"/>
              </a:solidFill>
              <a:latin typeface="+mj-lt"/>
            </a:endParaRPr>
          </a:p>
        </p:txBody>
      </p:sp>
      <p:sp>
        <p:nvSpPr>
          <p:cNvPr id="6" name="Прямоугольник 5"/>
          <p:cNvSpPr/>
          <p:nvPr/>
        </p:nvSpPr>
        <p:spPr>
          <a:xfrm>
            <a:off x="5220072" y="3789041"/>
            <a:ext cx="3528392" cy="648072"/>
          </a:xfrm>
          <a:prstGeom prst="rect">
            <a:avLst/>
          </a:prstGeom>
        </p:spPr>
        <p:txBody>
          <a:bodyPr wrap="square">
            <a:spAutoFit/>
          </a:bodyPr>
          <a:lstStyle/>
          <a:p>
            <a:pPr algn="ctr"/>
            <a:r>
              <a:rPr lang="ru-RU" sz="3600"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строительным</a:t>
            </a:r>
            <a:endParaRPr lang="ru-RU"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endParaRPr>
          </a:p>
        </p:txBody>
      </p:sp>
      <p:sp>
        <p:nvSpPr>
          <p:cNvPr id="7" name="Прямоугольник 6"/>
          <p:cNvSpPr/>
          <p:nvPr/>
        </p:nvSpPr>
        <p:spPr>
          <a:xfrm>
            <a:off x="2555776" y="5085184"/>
            <a:ext cx="4032448" cy="646331"/>
          </a:xfrm>
          <a:prstGeom prst="rect">
            <a:avLst/>
          </a:prstGeom>
        </p:spPr>
        <p:txBody>
          <a:bodyPr wrap="square">
            <a:spAutoFit/>
          </a:bodyPr>
          <a:lstStyle/>
          <a:p>
            <a:pPr algn="ctr"/>
            <a:r>
              <a:rPr lang="ru-RU" sz="3600" kern="10" dirty="0" smtClean="0">
                <a:ln w="9525">
                  <a:solidFill>
                    <a:srgbClr val="FEEBDC"/>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бытовым</a:t>
            </a:r>
            <a:endParaRPr lang="ru-RU" sz="3600" dirty="0"/>
          </a:p>
        </p:txBody>
      </p:sp>
      <p:sp>
        <p:nvSpPr>
          <p:cNvPr id="8" name="Прямоугольник 7"/>
          <p:cNvSpPr/>
          <p:nvPr/>
        </p:nvSpPr>
        <p:spPr>
          <a:xfrm>
            <a:off x="2339752" y="1988840"/>
            <a:ext cx="4556348" cy="584775"/>
          </a:xfrm>
          <a:prstGeom prst="rect">
            <a:avLst/>
          </a:prstGeom>
        </p:spPr>
        <p:txBody>
          <a:bodyPr wrap="square">
            <a:spAutoFit/>
          </a:bodyPr>
          <a:lstStyle/>
          <a:p>
            <a:pPr algn="ctr"/>
            <a:r>
              <a:rPr lang="ru-RU" sz="3200" b="1" u="sng" dirty="0" smtClean="0">
                <a:solidFill>
                  <a:srgbClr val="FF0000"/>
                </a:solidFill>
                <a:latin typeface="+mj-lt"/>
              </a:rPr>
              <a:t>Мусор бывает</a:t>
            </a:r>
            <a:endParaRPr lang="ru-RU" sz="3200" b="1" dirty="0">
              <a:latin typeface="+mj-lt"/>
            </a:endParaRPr>
          </a:p>
        </p:txBody>
      </p:sp>
      <p:sp>
        <p:nvSpPr>
          <p:cNvPr id="9" name="Прямоугольник 8"/>
          <p:cNvSpPr/>
          <p:nvPr/>
        </p:nvSpPr>
        <p:spPr>
          <a:xfrm>
            <a:off x="179513" y="3717032"/>
            <a:ext cx="4032448" cy="646331"/>
          </a:xfrm>
          <a:prstGeom prst="rect">
            <a:avLst/>
          </a:prstGeom>
        </p:spPr>
        <p:txBody>
          <a:bodyPr wrap="square">
            <a:spAutoFit/>
          </a:bodyPr>
          <a:lstStyle/>
          <a:p>
            <a:pPr algn="ctr"/>
            <a:r>
              <a:rPr lang="ru-RU" sz="3600"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промышленным</a:t>
            </a:r>
            <a:endParaRPr lang="ru-RU"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endParaRPr>
          </a:p>
        </p:txBody>
      </p:sp>
      <p:cxnSp>
        <p:nvCxnSpPr>
          <p:cNvPr id="11" name="Прямая со стрелкой 10"/>
          <p:cNvCxnSpPr/>
          <p:nvPr/>
        </p:nvCxnSpPr>
        <p:spPr>
          <a:xfrm>
            <a:off x="5508104" y="2780928"/>
            <a:ext cx="1440160"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4644008" y="2852936"/>
            <a:ext cx="0"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endCxn id="9" idx="0"/>
          </p:cNvCxnSpPr>
          <p:nvPr/>
        </p:nvCxnSpPr>
        <p:spPr>
          <a:xfrm flipH="1">
            <a:off x="2195737" y="2852936"/>
            <a:ext cx="1296143"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Click="0" advTm="1212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4)">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strVal val="#ppt_w*0.70"/>
                                          </p:val>
                                        </p:tav>
                                        <p:tav tm="100000">
                                          <p:val>
                                            <p:strVal val="#ppt_w"/>
                                          </p:val>
                                        </p:tav>
                                      </p:tavLst>
                                    </p:anim>
                                    <p:anim calcmode="lin" valueType="num">
                                      <p:cBhvr>
                                        <p:cTn id="30" dur="1000" fill="hold"/>
                                        <p:tgtEl>
                                          <p:spTgt spid="13"/>
                                        </p:tgtEl>
                                        <p:attrNameLst>
                                          <p:attrName>ppt_h</p:attrName>
                                        </p:attrNameLst>
                                      </p:cBhvr>
                                      <p:tavLst>
                                        <p:tav tm="0">
                                          <p:val>
                                            <p:strVal val="#ppt_h"/>
                                          </p:val>
                                        </p:tav>
                                        <p:tav tm="100000">
                                          <p:val>
                                            <p:strVal val="#ppt_h"/>
                                          </p:val>
                                        </p:tav>
                                      </p:tavLst>
                                    </p:anim>
                                    <p:animEffect transition="in" filter="fade">
                                      <p:cBhvr>
                                        <p:cTn id="31" dur="1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4)">
                                      <p:cBhvr>
                                        <p:cTn id="36" dur="10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0.70"/>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heel(4)">
                                      <p:cBhvr>
                                        <p:cTn id="4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692696"/>
            <a:ext cx="6552728" cy="707886"/>
          </a:xfrm>
          <a:prstGeom prst="rect">
            <a:avLst/>
          </a:prstGeom>
        </p:spPr>
        <p:txBody>
          <a:bodyPr wrap="square">
            <a:spAutoFit/>
          </a:bodyPr>
          <a:lstStyle/>
          <a:p>
            <a:pPr algn="ctr"/>
            <a:r>
              <a:rPr lang="ru-RU" sz="4000" b="1" dirty="0" smtClean="0">
                <a:solidFill>
                  <a:srgbClr val="F91B7A"/>
                </a:solidFill>
                <a:latin typeface="+mj-lt"/>
              </a:rPr>
              <a:t>Промышленный  мусор</a:t>
            </a:r>
            <a:endParaRPr lang="ru-RU" sz="4000" b="1" dirty="0">
              <a:solidFill>
                <a:srgbClr val="F91B7A"/>
              </a:solidFill>
              <a:latin typeface="+mj-lt"/>
            </a:endParaRPr>
          </a:p>
        </p:txBody>
      </p:sp>
      <p:pic>
        <p:nvPicPr>
          <p:cNvPr id="2050" name="Picture 2" descr="D:\1304009796_000gt9zw.jpeg"/>
          <p:cNvPicPr>
            <a:picLocks noChangeAspect="1" noChangeArrowheads="1"/>
          </p:cNvPicPr>
          <p:nvPr/>
        </p:nvPicPr>
        <p:blipFill>
          <a:blip r:embed="rId3" cstate="print"/>
          <a:srcRect/>
          <a:stretch>
            <a:fillRect/>
          </a:stretch>
        </p:blipFill>
        <p:spPr bwMode="auto">
          <a:xfrm>
            <a:off x="4644008" y="1700808"/>
            <a:ext cx="4320480" cy="4968552"/>
          </a:xfrm>
          <a:prstGeom prst="rect">
            <a:avLst/>
          </a:prstGeom>
          <a:noFill/>
        </p:spPr>
      </p:pic>
      <p:pic>
        <p:nvPicPr>
          <p:cNvPr id="2051" name="Picture 3" descr="D:\DETAIL_PICTURE_526397.jpg"/>
          <p:cNvPicPr>
            <a:picLocks noChangeAspect="1" noChangeArrowheads="1"/>
          </p:cNvPicPr>
          <p:nvPr/>
        </p:nvPicPr>
        <p:blipFill>
          <a:blip r:embed="rId4" cstate="print"/>
          <a:srcRect/>
          <a:stretch>
            <a:fillRect/>
          </a:stretch>
        </p:blipFill>
        <p:spPr bwMode="auto">
          <a:xfrm>
            <a:off x="179512" y="1700808"/>
            <a:ext cx="4320480" cy="4968552"/>
          </a:xfrm>
          <a:prstGeom prst="rect">
            <a:avLst/>
          </a:prstGeom>
          <a:noFill/>
        </p:spPr>
      </p:pic>
    </p:spTree>
    <p:custDataLst>
      <p:tags r:id="rId1"/>
    </p:custDataLst>
  </p:cSld>
  <p:clrMapOvr>
    <a:masterClrMapping/>
  </p:clrMapOvr>
  <p:transition spd="slow" advClick="0" advTm="6443">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diamond(in)">
                                      <p:cBhvr>
                                        <p:cTn id="12" dur="20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diamond(in)">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7624" y="692696"/>
            <a:ext cx="6336704" cy="707886"/>
          </a:xfrm>
          <a:prstGeom prst="rect">
            <a:avLst/>
          </a:prstGeom>
        </p:spPr>
        <p:txBody>
          <a:bodyPr wrap="square">
            <a:spAutoFit/>
          </a:bodyPr>
          <a:lstStyle/>
          <a:p>
            <a:pPr algn="ctr"/>
            <a:r>
              <a:rPr lang="ru-RU" sz="4000" b="1" dirty="0" smtClean="0">
                <a:solidFill>
                  <a:srgbClr val="F91B7A"/>
                </a:solidFill>
                <a:latin typeface="+mj-lt"/>
              </a:rPr>
              <a:t>Строительный мусор</a:t>
            </a:r>
            <a:endParaRPr lang="ru-RU" sz="4000" b="1" dirty="0">
              <a:solidFill>
                <a:srgbClr val="F91B7A"/>
              </a:solidFill>
              <a:latin typeface="+mj-lt"/>
            </a:endParaRPr>
          </a:p>
        </p:txBody>
      </p:sp>
      <p:pic>
        <p:nvPicPr>
          <p:cNvPr id="1026" name="Picture 2" descr="D:\Vyvezti.jpg"/>
          <p:cNvPicPr>
            <a:picLocks noChangeAspect="1" noChangeArrowheads="1"/>
          </p:cNvPicPr>
          <p:nvPr/>
        </p:nvPicPr>
        <p:blipFill>
          <a:blip r:embed="rId3" cstate="print"/>
          <a:srcRect/>
          <a:stretch>
            <a:fillRect/>
          </a:stretch>
        </p:blipFill>
        <p:spPr bwMode="auto">
          <a:xfrm>
            <a:off x="251520" y="1556792"/>
            <a:ext cx="4248472" cy="4896544"/>
          </a:xfrm>
          <a:prstGeom prst="rect">
            <a:avLst/>
          </a:prstGeom>
          <a:noFill/>
        </p:spPr>
      </p:pic>
      <p:pic>
        <p:nvPicPr>
          <p:cNvPr id="1029" name="Picture 5" descr="D:\150820122338.jpg"/>
          <p:cNvPicPr>
            <a:picLocks noChangeAspect="1" noChangeArrowheads="1"/>
          </p:cNvPicPr>
          <p:nvPr/>
        </p:nvPicPr>
        <p:blipFill>
          <a:blip r:embed="rId4" cstate="print"/>
          <a:srcRect/>
          <a:stretch>
            <a:fillRect/>
          </a:stretch>
        </p:blipFill>
        <p:spPr bwMode="auto">
          <a:xfrm>
            <a:off x="4679504" y="1556792"/>
            <a:ext cx="4284984" cy="4968552"/>
          </a:xfrm>
          <a:prstGeom prst="rect">
            <a:avLst/>
          </a:prstGeom>
          <a:noFill/>
        </p:spPr>
      </p:pic>
    </p:spTree>
    <p:custDataLst>
      <p:tags r:id="rId1"/>
    </p:custDataLst>
  </p:cSld>
  <p:clrMapOvr>
    <a:masterClrMapping/>
  </p:clrMapOvr>
  <p:transition spd="slow" advClick="0" advTm="616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diamond(in)">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Effect transition="in" filter="diamond(in)">
                                      <p:cBhvr>
                                        <p:cTn id="17"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flipV="1">
            <a:off x="214282" y="7317432"/>
            <a:ext cx="8572560" cy="432048"/>
          </a:xfrm>
          <a:prstGeom prst="rect">
            <a:avLst/>
          </a:prstGeom>
          <a:noFill/>
          <a:ln w="9525">
            <a:noFill/>
            <a:miter lim="800000"/>
            <a:headEnd/>
            <a:tailEnd/>
          </a:ln>
          <a:effectLst/>
        </p:spPr>
      </p:pic>
      <p:sp>
        <p:nvSpPr>
          <p:cNvPr id="3" name="Прямоугольник 2"/>
          <p:cNvSpPr/>
          <p:nvPr/>
        </p:nvSpPr>
        <p:spPr>
          <a:xfrm>
            <a:off x="2843808" y="692696"/>
            <a:ext cx="4248472" cy="646331"/>
          </a:xfrm>
          <a:prstGeom prst="rect">
            <a:avLst/>
          </a:prstGeom>
        </p:spPr>
        <p:txBody>
          <a:bodyPr wrap="square">
            <a:spAutoFit/>
          </a:bodyPr>
          <a:lstStyle/>
          <a:p>
            <a:pPr algn="ctr"/>
            <a:r>
              <a:rPr lang="ru-RU" sz="3600" b="1" dirty="0" smtClean="0">
                <a:solidFill>
                  <a:srgbClr val="F91B7A"/>
                </a:solidFill>
                <a:latin typeface="+mj-lt"/>
              </a:rPr>
              <a:t>Бытовой мусор</a:t>
            </a:r>
            <a:endParaRPr lang="ru-RU" sz="3600" b="1" dirty="0">
              <a:solidFill>
                <a:srgbClr val="F91B7A"/>
              </a:solidFill>
              <a:latin typeface="+mj-lt"/>
            </a:endParaRPr>
          </a:p>
        </p:txBody>
      </p:sp>
      <p:pic>
        <p:nvPicPr>
          <p:cNvPr id="4" name="Picture 9" descr="C:\Documents and Settings\Admin\Мои документы\мусор\мрва.jpg"/>
          <p:cNvPicPr>
            <a:picLocks noChangeAspect="1" noChangeArrowheads="1"/>
          </p:cNvPicPr>
          <p:nvPr/>
        </p:nvPicPr>
        <p:blipFill>
          <a:blip r:embed="rId4" cstate="print"/>
          <a:srcRect/>
          <a:stretch>
            <a:fillRect/>
          </a:stretch>
        </p:blipFill>
        <p:spPr bwMode="auto">
          <a:xfrm>
            <a:off x="1115616" y="1340768"/>
            <a:ext cx="2880320" cy="2232248"/>
          </a:xfrm>
          <a:prstGeom prst="rect">
            <a:avLst/>
          </a:prstGeom>
          <a:noFill/>
          <a:ln w="9525">
            <a:noFill/>
            <a:miter lim="800000"/>
            <a:headEnd/>
            <a:tailEnd/>
          </a:ln>
        </p:spPr>
      </p:pic>
      <p:pic>
        <p:nvPicPr>
          <p:cNvPr id="5" name="Picture 3" descr="C:\Documents and Settings\Admin\Мои документы\мусор\апн56н.jpg"/>
          <p:cNvPicPr>
            <a:picLocks noChangeAspect="1" noChangeArrowheads="1"/>
          </p:cNvPicPr>
          <p:nvPr/>
        </p:nvPicPr>
        <p:blipFill>
          <a:blip r:embed="rId5" cstate="print"/>
          <a:srcRect/>
          <a:stretch>
            <a:fillRect/>
          </a:stretch>
        </p:blipFill>
        <p:spPr bwMode="auto">
          <a:xfrm>
            <a:off x="4860032" y="1340768"/>
            <a:ext cx="3444404" cy="2232248"/>
          </a:xfrm>
          <a:prstGeom prst="rect">
            <a:avLst/>
          </a:prstGeom>
          <a:noFill/>
          <a:ln w="9525">
            <a:noFill/>
            <a:miter lim="800000"/>
            <a:headEnd/>
            <a:tailEnd/>
          </a:ln>
        </p:spPr>
      </p:pic>
      <p:sp>
        <p:nvSpPr>
          <p:cNvPr id="7" name="Прямоугольник 6"/>
          <p:cNvSpPr/>
          <p:nvPr/>
        </p:nvSpPr>
        <p:spPr>
          <a:xfrm>
            <a:off x="467544" y="3501008"/>
            <a:ext cx="4104456" cy="461665"/>
          </a:xfrm>
          <a:prstGeom prst="rect">
            <a:avLst/>
          </a:prstGeom>
        </p:spPr>
        <p:txBody>
          <a:bodyPr wrap="square">
            <a:spAutoFit/>
          </a:bodyPr>
          <a:lstStyle/>
          <a:p>
            <a:pPr algn="ctr"/>
            <a:r>
              <a:rPr lang="ru-RU" sz="2400" b="1" dirty="0" smtClean="0">
                <a:solidFill>
                  <a:srgbClr val="F91B7A"/>
                </a:solidFill>
                <a:latin typeface="+mj-lt"/>
              </a:rPr>
              <a:t>Пластиковые бутылки</a:t>
            </a:r>
          </a:p>
        </p:txBody>
      </p:sp>
      <p:sp>
        <p:nvSpPr>
          <p:cNvPr id="8" name="Прямоугольник 7"/>
          <p:cNvSpPr/>
          <p:nvPr/>
        </p:nvSpPr>
        <p:spPr>
          <a:xfrm>
            <a:off x="4860032" y="3501008"/>
            <a:ext cx="3456384" cy="461665"/>
          </a:xfrm>
          <a:prstGeom prst="rect">
            <a:avLst/>
          </a:prstGeom>
        </p:spPr>
        <p:txBody>
          <a:bodyPr wrap="square">
            <a:spAutoFit/>
          </a:bodyPr>
          <a:lstStyle/>
          <a:p>
            <a:pPr algn="ctr"/>
            <a:r>
              <a:rPr lang="ru-RU" sz="2400" b="1" dirty="0" smtClean="0">
                <a:solidFill>
                  <a:srgbClr val="F91B7A"/>
                </a:solidFill>
                <a:latin typeface="+mj-lt"/>
              </a:rPr>
              <a:t>Жестяные банки</a:t>
            </a:r>
            <a:endParaRPr lang="ru-RU" sz="2400" b="1" dirty="0">
              <a:solidFill>
                <a:srgbClr val="F91B7A"/>
              </a:solidFill>
              <a:latin typeface="+mj-lt"/>
            </a:endParaRPr>
          </a:p>
        </p:txBody>
      </p:sp>
      <p:pic>
        <p:nvPicPr>
          <p:cNvPr id="9" name="Picture 4" descr="C:\Documents and Settings\Admin\Мои документы\мусор\жщзж.jpg"/>
          <p:cNvPicPr>
            <a:picLocks noChangeAspect="1" noChangeArrowheads="1"/>
          </p:cNvPicPr>
          <p:nvPr/>
        </p:nvPicPr>
        <p:blipFill>
          <a:blip r:embed="rId6" cstate="print"/>
          <a:srcRect/>
          <a:stretch>
            <a:fillRect/>
          </a:stretch>
        </p:blipFill>
        <p:spPr bwMode="auto">
          <a:xfrm>
            <a:off x="251520" y="4005064"/>
            <a:ext cx="2304256" cy="2304256"/>
          </a:xfrm>
          <a:prstGeom prst="rect">
            <a:avLst/>
          </a:prstGeom>
          <a:noFill/>
          <a:ln w="9525">
            <a:noFill/>
            <a:miter lim="800000"/>
            <a:headEnd/>
            <a:tailEnd/>
          </a:ln>
        </p:spPr>
      </p:pic>
      <p:sp>
        <p:nvSpPr>
          <p:cNvPr id="10" name="Прямоугольник 9"/>
          <p:cNvSpPr/>
          <p:nvPr/>
        </p:nvSpPr>
        <p:spPr>
          <a:xfrm>
            <a:off x="0" y="6309320"/>
            <a:ext cx="3707905" cy="461665"/>
          </a:xfrm>
          <a:prstGeom prst="rect">
            <a:avLst/>
          </a:prstGeom>
        </p:spPr>
        <p:txBody>
          <a:bodyPr wrap="square">
            <a:spAutoFit/>
          </a:bodyPr>
          <a:lstStyle/>
          <a:p>
            <a:r>
              <a:rPr lang="ru-RU" sz="2400" b="1" dirty="0" smtClean="0">
                <a:solidFill>
                  <a:srgbClr val="F91B7A"/>
                </a:solidFill>
                <a:latin typeface="+mj-lt"/>
              </a:rPr>
              <a:t>Стеклянные бутылки</a:t>
            </a:r>
            <a:endParaRPr lang="ru-RU" sz="2400" b="1" dirty="0">
              <a:solidFill>
                <a:srgbClr val="F91B7A"/>
              </a:solidFill>
              <a:latin typeface="+mj-lt"/>
            </a:endParaRPr>
          </a:p>
        </p:txBody>
      </p:sp>
      <p:sp>
        <p:nvSpPr>
          <p:cNvPr id="12" name="Прямоугольник 11"/>
          <p:cNvSpPr/>
          <p:nvPr/>
        </p:nvSpPr>
        <p:spPr>
          <a:xfrm>
            <a:off x="2987824" y="6309320"/>
            <a:ext cx="3384376" cy="461665"/>
          </a:xfrm>
          <a:prstGeom prst="rect">
            <a:avLst/>
          </a:prstGeom>
        </p:spPr>
        <p:txBody>
          <a:bodyPr wrap="square">
            <a:spAutoFit/>
          </a:bodyPr>
          <a:lstStyle/>
          <a:p>
            <a:r>
              <a:rPr lang="ru-RU" sz="2400" b="1" dirty="0" smtClean="0">
                <a:solidFill>
                  <a:srgbClr val="F91B7A"/>
                </a:solidFill>
                <a:latin typeface="+mj-lt"/>
              </a:rPr>
              <a:t>Пищевые</a:t>
            </a:r>
            <a:r>
              <a:rPr lang="ru-RU" sz="2000" b="1" dirty="0" smtClean="0">
                <a:solidFill>
                  <a:srgbClr val="F91B7A"/>
                </a:solidFill>
                <a:latin typeface="+mj-lt"/>
              </a:rPr>
              <a:t> </a:t>
            </a:r>
            <a:r>
              <a:rPr lang="ru-RU" sz="2400" b="1" dirty="0" smtClean="0">
                <a:solidFill>
                  <a:srgbClr val="F91B7A"/>
                </a:solidFill>
                <a:latin typeface="+mj-lt"/>
              </a:rPr>
              <a:t>отходы</a:t>
            </a:r>
            <a:endParaRPr lang="ru-RU" sz="2400" b="1" dirty="0">
              <a:solidFill>
                <a:srgbClr val="F91B7A"/>
              </a:solidFill>
              <a:latin typeface="+mj-lt"/>
            </a:endParaRPr>
          </a:p>
        </p:txBody>
      </p:sp>
      <p:sp>
        <p:nvSpPr>
          <p:cNvPr id="16" name="Прямоугольник 15"/>
          <p:cNvSpPr/>
          <p:nvPr/>
        </p:nvSpPr>
        <p:spPr>
          <a:xfrm>
            <a:off x="5724128" y="6309320"/>
            <a:ext cx="3561857" cy="461665"/>
          </a:xfrm>
          <a:prstGeom prst="rect">
            <a:avLst/>
          </a:prstGeom>
        </p:spPr>
        <p:txBody>
          <a:bodyPr wrap="square">
            <a:spAutoFit/>
          </a:bodyPr>
          <a:lstStyle/>
          <a:p>
            <a:pPr lvl="0" algn="ctr"/>
            <a:r>
              <a:rPr lang="ru-RU" sz="2400" b="1" dirty="0" smtClean="0">
                <a:solidFill>
                  <a:srgbClr val="F91B7A"/>
                </a:solidFill>
                <a:latin typeface="+mj-lt"/>
              </a:rPr>
              <a:t>Бумага</a:t>
            </a:r>
            <a:endParaRPr lang="ru-RU" sz="2400" b="1" dirty="0">
              <a:solidFill>
                <a:srgbClr val="F91B7A"/>
              </a:solidFill>
              <a:latin typeface="+mj-lt"/>
            </a:endParaRPr>
          </a:p>
        </p:txBody>
      </p:sp>
      <p:pic>
        <p:nvPicPr>
          <p:cNvPr id="2" name="Picture 2" descr="D:\474441_main.jpg"/>
          <p:cNvPicPr>
            <a:picLocks noChangeAspect="1" noChangeArrowheads="1"/>
          </p:cNvPicPr>
          <p:nvPr/>
        </p:nvPicPr>
        <p:blipFill>
          <a:blip r:embed="rId7" cstate="print"/>
          <a:srcRect/>
          <a:stretch>
            <a:fillRect/>
          </a:stretch>
        </p:blipFill>
        <p:spPr bwMode="auto">
          <a:xfrm>
            <a:off x="6012160" y="4005064"/>
            <a:ext cx="2952328" cy="2304256"/>
          </a:xfrm>
          <a:prstGeom prst="rect">
            <a:avLst/>
          </a:prstGeom>
          <a:noFill/>
        </p:spPr>
      </p:pic>
      <p:pic>
        <p:nvPicPr>
          <p:cNvPr id="6" name="Picture 2" descr="D:\1372508212_musor-0002.jpg"/>
          <p:cNvPicPr>
            <a:picLocks noChangeAspect="1" noChangeArrowheads="1"/>
          </p:cNvPicPr>
          <p:nvPr/>
        </p:nvPicPr>
        <p:blipFill>
          <a:blip r:embed="rId8" cstate="print"/>
          <a:srcRect/>
          <a:stretch>
            <a:fillRect/>
          </a:stretch>
        </p:blipFill>
        <p:spPr bwMode="auto">
          <a:xfrm>
            <a:off x="2771800" y="4005064"/>
            <a:ext cx="3096344" cy="2304256"/>
          </a:xfrm>
          <a:prstGeom prst="rect">
            <a:avLst/>
          </a:prstGeom>
          <a:noFill/>
        </p:spPr>
      </p:pic>
    </p:spTree>
    <p:custDataLst>
      <p:tags r:id="rId1"/>
    </p:custDataLst>
  </p:cSld>
  <p:clrMapOvr>
    <a:masterClrMapping/>
  </p:clrMapOvr>
  <p:transition spd="slow" advClick="0" advTm="15163">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Bottom)">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lide(fromBottom)">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diamond(in)">
                                      <p:cBhvr>
                                        <p:cTn id="42" dur="2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slide(fromBottom)">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diamond(in)">
                                      <p:cBhvr>
                                        <p:cTn id="52" dur="2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lide(fromBottom)">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10" grpId="0"/>
      <p:bldP spid="12"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267744" y="7317432"/>
            <a:ext cx="8786874" cy="72008"/>
          </a:xfrm>
          <a:prstGeom prst="rect">
            <a:avLst/>
          </a:prstGeom>
          <a:noFill/>
          <a:ln w="9525">
            <a:noFill/>
            <a:miter lim="800000"/>
            <a:headEnd/>
            <a:tailEnd/>
          </a:ln>
          <a:effectLst/>
        </p:spPr>
      </p:pic>
      <p:pic>
        <p:nvPicPr>
          <p:cNvPr id="4" name="Picture 2" descr="C:\Documents and Settings\Admin\Мои документы\Мои рисунки\172613.gif"/>
          <p:cNvPicPr>
            <a:picLocks noChangeAspect="1" noChangeArrowheads="1"/>
          </p:cNvPicPr>
          <p:nvPr/>
        </p:nvPicPr>
        <p:blipFill>
          <a:blip r:embed="rId4" cstate="print"/>
          <a:srcRect/>
          <a:stretch>
            <a:fillRect/>
          </a:stretch>
        </p:blipFill>
        <p:spPr bwMode="auto">
          <a:xfrm>
            <a:off x="179512" y="1772816"/>
            <a:ext cx="4464496" cy="4824536"/>
          </a:xfrm>
          <a:prstGeom prst="rect">
            <a:avLst/>
          </a:prstGeom>
          <a:noFill/>
          <a:ln w="9525">
            <a:noFill/>
            <a:miter lim="800000"/>
            <a:headEnd/>
            <a:tailEnd/>
          </a:ln>
        </p:spPr>
      </p:pic>
      <p:sp>
        <p:nvSpPr>
          <p:cNvPr id="5" name="Прямоугольник 4"/>
          <p:cNvSpPr/>
          <p:nvPr/>
        </p:nvSpPr>
        <p:spPr>
          <a:xfrm>
            <a:off x="1547664" y="692696"/>
            <a:ext cx="5328592" cy="646331"/>
          </a:xfrm>
          <a:prstGeom prst="rect">
            <a:avLst/>
          </a:prstGeom>
        </p:spPr>
        <p:txBody>
          <a:bodyPr wrap="square">
            <a:spAutoFit/>
          </a:bodyPr>
          <a:lstStyle/>
          <a:p>
            <a:pPr algn="ctr">
              <a:defRPr/>
            </a:pPr>
            <a:r>
              <a:rPr lang="ru-RU" sz="3600" b="1" kern="0" dirty="0" smtClean="0">
                <a:solidFill>
                  <a:srgbClr val="F91B7A"/>
                </a:solidFill>
                <a:latin typeface="+mj-lt"/>
              </a:rPr>
              <a:t>Мало кто знает</a:t>
            </a:r>
            <a:endParaRPr lang="ru-RU" sz="3600" b="1" kern="0" dirty="0">
              <a:solidFill>
                <a:srgbClr val="F91B7A"/>
              </a:solidFill>
              <a:latin typeface="+mj-lt"/>
            </a:endParaRPr>
          </a:p>
        </p:txBody>
      </p:sp>
      <p:sp>
        <p:nvSpPr>
          <p:cNvPr id="7" name="Прямоугольник 6"/>
          <p:cNvSpPr/>
          <p:nvPr/>
        </p:nvSpPr>
        <p:spPr>
          <a:xfrm>
            <a:off x="4788024" y="2708920"/>
            <a:ext cx="4176464" cy="707886"/>
          </a:xfrm>
          <a:prstGeom prst="rect">
            <a:avLst/>
          </a:prstGeom>
        </p:spPr>
        <p:txBody>
          <a:bodyPr wrap="square">
            <a:spAutoFit/>
          </a:bodyPr>
          <a:lstStyle/>
          <a:p>
            <a:pPr lvl="0" algn="ctr"/>
            <a:r>
              <a:rPr lang="ru-RU" sz="2000" b="1" dirty="0" smtClean="0">
                <a:solidFill>
                  <a:srgbClr val="F91B7A"/>
                </a:solidFill>
              </a:rPr>
              <a:t>Стеклянная бутылка – один миллион лет</a:t>
            </a:r>
            <a:endParaRPr lang="ru-RU" sz="2000" dirty="0">
              <a:solidFill>
                <a:srgbClr val="F91B7A"/>
              </a:solidFill>
            </a:endParaRPr>
          </a:p>
        </p:txBody>
      </p:sp>
      <p:sp>
        <p:nvSpPr>
          <p:cNvPr id="9" name="Прямоугольник 8"/>
          <p:cNvSpPr/>
          <p:nvPr/>
        </p:nvSpPr>
        <p:spPr>
          <a:xfrm>
            <a:off x="4860032" y="3789040"/>
            <a:ext cx="4283968" cy="400110"/>
          </a:xfrm>
          <a:prstGeom prst="rect">
            <a:avLst/>
          </a:prstGeom>
        </p:spPr>
        <p:txBody>
          <a:bodyPr wrap="square">
            <a:spAutoFit/>
          </a:bodyPr>
          <a:lstStyle/>
          <a:p>
            <a:r>
              <a:rPr lang="ru-RU" sz="2000" b="1" dirty="0" smtClean="0">
                <a:solidFill>
                  <a:srgbClr val="F91B7A"/>
                </a:solidFill>
              </a:rPr>
              <a:t>Окурки сигарет – от 1 до 5 лет</a:t>
            </a:r>
            <a:endParaRPr lang="ru-RU" sz="2000" dirty="0">
              <a:solidFill>
                <a:srgbClr val="F91B7A"/>
              </a:solidFill>
            </a:endParaRPr>
          </a:p>
        </p:txBody>
      </p:sp>
      <p:sp>
        <p:nvSpPr>
          <p:cNvPr id="10" name="Прямоугольник 9"/>
          <p:cNvSpPr/>
          <p:nvPr/>
        </p:nvSpPr>
        <p:spPr>
          <a:xfrm>
            <a:off x="4932040" y="4797152"/>
            <a:ext cx="4032448" cy="707886"/>
          </a:xfrm>
          <a:prstGeom prst="rect">
            <a:avLst/>
          </a:prstGeom>
        </p:spPr>
        <p:txBody>
          <a:bodyPr wrap="square">
            <a:spAutoFit/>
          </a:bodyPr>
          <a:lstStyle/>
          <a:p>
            <a:r>
              <a:rPr lang="ru-RU" sz="2000" b="1" dirty="0" smtClean="0">
                <a:solidFill>
                  <a:srgbClr val="F91B7A"/>
                </a:solidFill>
              </a:rPr>
              <a:t>Огрызок яблока – 1-2 месяца, в некоторых случаях дольше</a:t>
            </a:r>
            <a:endParaRPr lang="ru-RU" sz="2000" dirty="0">
              <a:solidFill>
                <a:srgbClr val="F91B7A"/>
              </a:solidFill>
            </a:endParaRPr>
          </a:p>
        </p:txBody>
      </p:sp>
      <p:sp>
        <p:nvSpPr>
          <p:cNvPr id="11" name="Прямоугольник 10"/>
          <p:cNvSpPr/>
          <p:nvPr/>
        </p:nvSpPr>
        <p:spPr>
          <a:xfrm>
            <a:off x="-252536" y="1268760"/>
            <a:ext cx="9793088" cy="492443"/>
          </a:xfrm>
          <a:prstGeom prst="rect">
            <a:avLst/>
          </a:prstGeom>
        </p:spPr>
        <p:txBody>
          <a:bodyPr wrap="square">
            <a:spAutoFit/>
          </a:bodyPr>
          <a:lstStyle/>
          <a:p>
            <a:pPr algn="ctr"/>
            <a:r>
              <a:rPr lang="ru-RU" sz="2600" b="1" dirty="0" smtClean="0">
                <a:solidFill>
                  <a:srgbClr val="F91B7A"/>
                </a:solidFill>
                <a:latin typeface="+mj-lt"/>
              </a:rPr>
              <a:t>как долго пролежит в земле «творения рук человеческих» …</a:t>
            </a:r>
            <a:endParaRPr lang="ru-RU" sz="2600" b="1" dirty="0">
              <a:solidFill>
                <a:srgbClr val="F91B7A"/>
              </a:solidFill>
              <a:latin typeface="+mj-lt"/>
            </a:endParaRPr>
          </a:p>
        </p:txBody>
      </p:sp>
    </p:spTree>
    <p:custDataLst>
      <p:tags r:id="rId1"/>
    </p:custDataLst>
  </p:cSld>
  <p:clrMapOvr>
    <a:masterClrMapping/>
  </p:clrMapOvr>
  <p:transition spd="slow" advClick="0" advTm="36504">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2000" fill="hold"/>
                                        <p:tgtEl>
                                          <p:spTgt spid="11"/>
                                        </p:tgtEl>
                                        <p:attrNameLst>
                                          <p:attrName>ppt_w</p:attrName>
                                        </p:attrNameLst>
                                      </p:cBhvr>
                                      <p:tavLst>
                                        <p:tav tm="0">
                                          <p:val>
                                            <p:strVal val="#ppt_w*0.70"/>
                                          </p:val>
                                        </p:tav>
                                        <p:tav tm="100000">
                                          <p:val>
                                            <p:strVal val="#ppt_w"/>
                                          </p:val>
                                        </p:tav>
                                      </p:tavLst>
                                    </p:anim>
                                    <p:anim calcmode="lin" valueType="num">
                                      <p:cBhvr>
                                        <p:cTn id="15" dur="2000" fill="hold"/>
                                        <p:tgtEl>
                                          <p:spTgt spid="11"/>
                                        </p:tgtEl>
                                        <p:attrNameLst>
                                          <p:attrName>ppt_h</p:attrName>
                                        </p:attrNameLst>
                                      </p:cBhvr>
                                      <p:tavLst>
                                        <p:tav tm="0">
                                          <p:val>
                                            <p:strVal val="#ppt_h"/>
                                          </p:val>
                                        </p:tav>
                                        <p:tav tm="100000">
                                          <p:val>
                                            <p:strVal val="#ppt_h"/>
                                          </p:val>
                                        </p:tav>
                                      </p:tavLst>
                                    </p:anim>
                                    <p:animEffect transition="in" filter="fade">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ox(in)">
                                      <p:cBhvr>
                                        <p:cTn id="21" dur="20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9" presetClass="entr" presetSubtype="0" accel="100000" fill="hold" grpId="0"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 calcmode="lin" valueType="num">
                                      <p:cBhvr>
                                        <p:cTn id="26" dur="2000" fill="hold"/>
                                        <p:tgtEl>
                                          <p:spTgt spid="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7" dur="2000" fill="hold"/>
                                        <p:tgtEl>
                                          <p:spTgt spid="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8" dur="2000" fill="hold"/>
                                        <p:tgtEl>
                                          <p:spTgt spid="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9" dur="2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9" presetClass="entr" presetSubtype="0" accel="10000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20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35" dur="20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36" dur="20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37" dur="2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9" presetClass="entr" presetSubtype="0" accel="10000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20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43" dur="20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44" dur="20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45"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allAtOnce"/>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1340768"/>
            <a:ext cx="8280920" cy="2123658"/>
          </a:xfrm>
          <a:prstGeom prst="rect">
            <a:avLst/>
          </a:prstGeom>
        </p:spPr>
        <p:txBody>
          <a:bodyPr wrap="square">
            <a:spAutoFit/>
          </a:bodyPr>
          <a:lstStyle/>
          <a:p>
            <a:pPr algn="ctr" fontAlgn="auto">
              <a:spcAft>
                <a:spcPts val="0"/>
              </a:spcAft>
              <a:buClr>
                <a:schemeClr val="accent3"/>
              </a:buClr>
              <a:buFont typeface="Wingdings 2"/>
              <a:buNone/>
              <a:defRPr/>
            </a:pPr>
            <a:r>
              <a:rPr lang="ru-RU" sz="4400" b="1" spc="600" dirty="0" smtClean="0">
                <a:ln w="38100">
                  <a:noFill/>
                </a:ln>
                <a:solidFill>
                  <a:srgbClr val="FF0000"/>
                </a:solidFill>
                <a:effectLst>
                  <a:outerShdw blurRad="38100" dist="38100" dir="2700000" algn="tl">
                    <a:srgbClr val="000000">
                      <a:alpha val="43137"/>
                    </a:srgbClr>
                  </a:outerShdw>
                </a:effectLst>
                <a:latin typeface="Karmen" pitchFamily="34" charset="-52"/>
              </a:rPr>
              <a:t>ЦЕЛЬ: Показать откуда берётся и куда девается мусор.</a:t>
            </a:r>
            <a:endParaRPr lang="en-US" sz="4400" b="1" spc="600" dirty="0" smtClean="0">
              <a:ln w="38100">
                <a:noFill/>
              </a:ln>
              <a:solidFill>
                <a:srgbClr val="FF0000"/>
              </a:solidFill>
              <a:effectLst>
                <a:outerShdw blurRad="38100" dist="38100" dir="2700000" algn="tl">
                  <a:srgbClr val="000000">
                    <a:alpha val="43137"/>
                  </a:srgbClr>
                </a:outerShdw>
              </a:effectLst>
              <a:latin typeface="Karmen" pitchFamily="34" charset="-52"/>
            </a:endParaRPr>
          </a:p>
        </p:txBody>
      </p:sp>
      <p:pic>
        <p:nvPicPr>
          <p:cNvPr id="1027" name="Picture 3" descr="D:\109874971_Teacher_pointer.gif"/>
          <p:cNvPicPr>
            <a:picLocks noChangeAspect="1" noChangeArrowheads="1" noCrop="1"/>
          </p:cNvPicPr>
          <p:nvPr/>
        </p:nvPicPr>
        <p:blipFill>
          <a:blip r:embed="rId3" cstate="print"/>
          <a:srcRect/>
          <a:stretch>
            <a:fillRect/>
          </a:stretch>
        </p:blipFill>
        <p:spPr bwMode="auto">
          <a:xfrm>
            <a:off x="3347864" y="4005064"/>
            <a:ext cx="1656184" cy="2520280"/>
          </a:xfrm>
          <a:prstGeom prst="rect">
            <a:avLst/>
          </a:prstGeom>
          <a:noFill/>
        </p:spPr>
      </p:pic>
    </p:spTree>
    <p:custDataLst>
      <p:tags r:id="rId1"/>
    </p:custDataLst>
  </p:cSld>
  <p:clrMapOvr>
    <a:masterClrMapping/>
  </p:clrMapOvr>
  <p:transition spd="slow" advClick="0" advTm="4945">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ыноска-облако 2"/>
          <p:cNvSpPr/>
          <p:nvPr/>
        </p:nvSpPr>
        <p:spPr>
          <a:xfrm>
            <a:off x="4067944" y="404665"/>
            <a:ext cx="4933181" cy="2088232"/>
          </a:xfrm>
          <a:prstGeom prst="cloudCallout">
            <a:avLst>
              <a:gd name="adj1" fmla="val 23072"/>
              <a:gd name="adj2" fmla="val 144668"/>
            </a:avLst>
          </a:prstGeom>
          <a:solidFill>
            <a:schemeClr val="accent3">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F91B7A"/>
                </a:solidFill>
                <a:effectLst>
                  <a:outerShdw blurRad="38100" dist="38100" dir="2700000" algn="tl">
                    <a:srgbClr val="000000">
                      <a:alpha val="43137"/>
                    </a:srgbClr>
                  </a:outerShdw>
                </a:effectLst>
                <a:latin typeface="+mj-lt"/>
              </a:rPr>
              <a:t>Мы никогда не задумываемся, а  куда же он девается?</a:t>
            </a:r>
            <a:endParaRPr lang="ru-RU" sz="2400" b="1" dirty="0">
              <a:solidFill>
                <a:srgbClr val="F91B7A"/>
              </a:solidFill>
              <a:effectLst>
                <a:outerShdw blurRad="38100" dist="38100" dir="2700000" algn="tl">
                  <a:srgbClr val="000000">
                    <a:alpha val="43137"/>
                  </a:srgbClr>
                </a:outerShdw>
              </a:effectLst>
              <a:latin typeface="+mj-lt"/>
            </a:endParaRPr>
          </a:p>
        </p:txBody>
      </p:sp>
      <p:pic>
        <p:nvPicPr>
          <p:cNvPr id="1026" name="Picture 2" descr="C:\Users\User\Desktop\Т.Н\МУСОР\main.jpg"/>
          <p:cNvPicPr>
            <a:picLocks noChangeAspect="1" noChangeArrowheads="1"/>
          </p:cNvPicPr>
          <p:nvPr/>
        </p:nvPicPr>
        <p:blipFill>
          <a:blip r:embed="rId3" cstate="print"/>
          <a:srcRect/>
          <a:stretch>
            <a:fillRect/>
          </a:stretch>
        </p:blipFill>
        <p:spPr bwMode="auto">
          <a:xfrm>
            <a:off x="428596" y="2564904"/>
            <a:ext cx="8391876" cy="4104456"/>
          </a:xfrm>
          <a:prstGeom prst="rect">
            <a:avLst/>
          </a:prstGeom>
          <a:noFill/>
        </p:spPr>
      </p:pic>
      <p:pic>
        <p:nvPicPr>
          <p:cNvPr id="4" name="Picture 2" descr="Картинка 19 из 21837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23528" y="188640"/>
            <a:ext cx="3963860" cy="3142701"/>
          </a:xfrm>
          <a:prstGeom prst="rect">
            <a:avLst/>
          </a:prstGeom>
          <a:noFill/>
          <a:ln w="9525">
            <a:noFill/>
            <a:miter lim="800000"/>
            <a:headEnd/>
            <a:tailEnd/>
          </a:ln>
        </p:spPr>
      </p:pic>
    </p:spTree>
    <p:custDataLst>
      <p:tags r:id="rId1"/>
    </p:custDataLst>
  </p:cSld>
  <p:clrMapOvr>
    <a:masterClrMapping/>
  </p:clrMapOvr>
  <p:transition spd="slow" advClick="0" advTm="758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nodeType="clickEffect">
                                  <p:stCondLst>
                                    <p:cond delay="0"/>
                                  </p:stCondLst>
                                  <p:childTnLst>
                                    <p:anim calcmode="discrete" valueType="str">
                                      <p:cBhvr>
                                        <p:cTn id="6"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0.70"/>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Documents and Settings\Admin\Рабочий стол\Презентации\Мудрая Черепаха.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516216" y="4581128"/>
            <a:ext cx="2286000" cy="2047875"/>
          </a:xfrm>
          <a:prstGeom prst="rect">
            <a:avLst/>
          </a:prstGeom>
          <a:noFill/>
          <a:ln w="9525">
            <a:noFill/>
            <a:miter lim="800000"/>
            <a:headEnd/>
            <a:tailEnd/>
          </a:ln>
        </p:spPr>
      </p:pic>
      <p:sp>
        <p:nvSpPr>
          <p:cNvPr id="3" name="Выноска-облако 2"/>
          <p:cNvSpPr/>
          <p:nvPr/>
        </p:nvSpPr>
        <p:spPr>
          <a:xfrm>
            <a:off x="0" y="476672"/>
            <a:ext cx="9144001" cy="2736303"/>
          </a:xfrm>
          <a:prstGeom prst="cloudCallout">
            <a:avLst>
              <a:gd name="adj1" fmla="val 22097"/>
              <a:gd name="adj2" fmla="val 109614"/>
            </a:avLst>
          </a:prstGeom>
          <a:solidFill>
            <a:schemeClr val="accent3">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2000" b="1" dirty="0">
              <a:solidFill>
                <a:schemeClr val="bg1"/>
              </a:solidFill>
              <a:effectLst>
                <a:outerShdw blurRad="38100" dist="38100" dir="2700000" algn="tl">
                  <a:srgbClr val="000000">
                    <a:alpha val="43137"/>
                  </a:srgbClr>
                </a:outerShdw>
              </a:effectLst>
              <a:latin typeface="+mj-lt"/>
            </a:endParaRPr>
          </a:p>
          <a:p>
            <a:pPr algn="ctr" fontAlgn="auto">
              <a:spcBef>
                <a:spcPts val="0"/>
              </a:spcBef>
              <a:spcAft>
                <a:spcPts val="0"/>
              </a:spcAft>
              <a:defRPr/>
            </a:pPr>
            <a:r>
              <a:rPr lang="ru-RU" sz="2200" b="1" dirty="0">
                <a:solidFill>
                  <a:srgbClr val="F91B7A"/>
                </a:solidFill>
                <a:effectLst>
                  <a:outerShdw blurRad="38100" dist="38100" dir="2700000" algn="tl">
                    <a:srgbClr val="000000">
                      <a:alpha val="43137"/>
                    </a:srgbClr>
                  </a:outerShdw>
                </a:effectLst>
                <a:latin typeface="+mj-lt"/>
              </a:rPr>
              <a:t>Во многих странах жители, прежде чем выбросить мусор, сортируют его — мусор из разного материала собирают в разные контейнеры. Это облегчает его переработку на </a:t>
            </a:r>
            <a:r>
              <a:rPr lang="ru-RU" sz="2200" b="1" dirty="0" smtClean="0">
                <a:solidFill>
                  <a:srgbClr val="F91B7A"/>
                </a:solidFill>
                <a:effectLst>
                  <a:outerShdw blurRad="38100" dist="38100" dir="2700000" algn="tl">
                    <a:srgbClr val="000000">
                      <a:alpha val="43137"/>
                    </a:srgbClr>
                  </a:outerShdw>
                </a:effectLst>
                <a:latin typeface="+mj-lt"/>
              </a:rPr>
              <a:t>заводе.  </a:t>
            </a:r>
            <a:r>
              <a:rPr lang="ru-RU" sz="2200" b="1" dirty="0">
                <a:solidFill>
                  <a:srgbClr val="F91B7A"/>
                </a:solidFill>
                <a:effectLst>
                  <a:outerShdw blurRad="38100" dist="38100" dir="2700000" algn="tl">
                    <a:srgbClr val="000000">
                      <a:alpha val="43137"/>
                    </a:srgbClr>
                  </a:outerShdw>
                </a:effectLst>
                <a:latin typeface="+mj-lt"/>
              </a:rPr>
              <a:t>Давайте и мы поучимся сортировать мусор.</a:t>
            </a:r>
          </a:p>
        </p:txBody>
      </p:sp>
      <p:pic>
        <p:nvPicPr>
          <p:cNvPr id="31746" name="Picture 2" descr="Картинка 18 из 4316"/>
          <p:cNvPicPr>
            <a:picLocks noChangeAspect="1" noChangeArrowheads="1"/>
          </p:cNvPicPr>
          <p:nvPr/>
        </p:nvPicPr>
        <p:blipFill>
          <a:blip r:embed="rId4" cstate="print"/>
          <a:srcRect/>
          <a:stretch>
            <a:fillRect/>
          </a:stretch>
        </p:blipFill>
        <p:spPr bwMode="auto">
          <a:xfrm>
            <a:off x="323528" y="3284984"/>
            <a:ext cx="4934322" cy="3306316"/>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slow" advClick="0" advTm="17223">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1000" fill="hold"/>
                                        <p:tgtEl>
                                          <p:spTgt spid="36866"/>
                                        </p:tgtEl>
                                        <p:attrNameLst>
                                          <p:attrName>ppt_x</p:attrName>
                                        </p:attrNameLst>
                                      </p:cBhvr>
                                      <p:tavLst>
                                        <p:tav tm="0">
                                          <p:val>
                                            <p:strVal val="#ppt_x"/>
                                          </p:val>
                                        </p:tav>
                                        <p:tav tm="100000">
                                          <p:val>
                                            <p:strVal val="#ppt_x"/>
                                          </p:val>
                                        </p:tav>
                                      </p:tavLst>
                                    </p:anim>
                                    <p:anim calcmode="lin" valueType="num">
                                      <p:cBhvr additive="base">
                                        <p:cTn id="8" dur="10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strVal val="#ppt_w*0.70"/>
                                          </p:val>
                                        </p:tav>
                                        <p:tav tm="100000">
                                          <p:val>
                                            <p:strVal val="#ppt_w"/>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animEffect transition="in" filter="fad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1746"/>
                                        </p:tgtEl>
                                        <p:attrNameLst>
                                          <p:attrName>style.visibility</p:attrName>
                                        </p:attrNameLst>
                                      </p:cBhvr>
                                      <p:to>
                                        <p:strVal val="visible"/>
                                      </p:to>
                                    </p:set>
                                    <p:animEffect transition="in" filter="circle(in)">
                                      <p:cBhvr>
                                        <p:cTn id="20"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8" descr="Картинка 104 из 20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57375" y="642938"/>
            <a:ext cx="1000125" cy="931862"/>
          </a:xfrm>
          <a:prstGeom prst="rect">
            <a:avLst/>
          </a:prstGeom>
          <a:noFill/>
          <a:ln w="9525">
            <a:noFill/>
            <a:miter lim="800000"/>
            <a:headEnd/>
            <a:tailEnd/>
          </a:ln>
        </p:spPr>
      </p:pic>
      <p:pic>
        <p:nvPicPr>
          <p:cNvPr id="4112" name="Picture 16" descr="Картинка 256 из 16676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000625" y="928688"/>
            <a:ext cx="1268413" cy="1014412"/>
          </a:xfrm>
          <a:prstGeom prst="rect">
            <a:avLst/>
          </a:prstGeom>
          <a:noFill/>
          <a:ln w="9525">
            <a:noFill/>
            <a:miter lim="800000"/>
            <a:headEnd/>
            <a:tailEnd/>
          </a:ln>
        </p:spPr>
      </p:pic>
      <p:pic>
        <p:nvPicPr>
          <p:cNvPr id="4118" name="Picture 22" descr="Картинка 132 из 563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214563" y="1714500"/>
            <a:ext cx="1643062" cy="1095375"/>
          </a:xfrm>
          <a:prstGeom prst="rect">
            <a:avLst/>
          </a:prstGeom>
          <a:noFill/>
          <a:ln w="9525">
            <a:noFill/>
            <a:miter lim="800000"/>
            <a:headEnd/>
            <a:tailEnd/>
          </a:ln>
        </p:spPr>
      </p:pic>
      <p:pic>
        <p:nvPicPr>
          <p:cNvPr id="4116" name="Picture 20" descr="Картинка 40 из 563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5154629">
            <a:off x="2524125" y="3182938"/>
            <a:ext cx="1000125" cy="835025"/>
          </a:xfrm>
          <a:prstGeom prst="rect">
            <a:avLst/>
          </a:prstGeom>
          <a:noFill/>
          <a:ln w="9525">
            <a:noFill/>
            <a:miter lim="800000"/>
            <a:headEnd/>
            <a:tailEnd/>
          </a:ln>
        </p:spPr>
      </p:pic>
      <p:pic>
        <p:nvPicPr>
          <p:cNvPr id="4110" name="Picture 14" descr="Картинка 23 из 166760"/>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rot="4220220">
            <a:off x="4003675" y="3289300"/>
            <a:ext cx="1047750" cy="1047750"/>
          </a:xfrm>
          <a:prstGeom prst="rect">
            <a:avLst/>
          </a:prstGeom>
          <a:noFill/>
          <a:ln w="9525">
            <a:noFill/>
            <a:miter lim="800000"/>
            <a:headEnd/>
            <a:tailEnd/>
          </a:ln>
        </p:spPr>
      </p:pic>
      <p:pic>
        <p:nvPicPr>
          <p:cNvPr id="4102" name="Picture 6" descr="Картинка 16 из 1373"/>
          <p:cNvPicPr>
            <a:picLocks noChangeAspect="1" noChangeArrowheads="1"/>
          </p:cNvPicPr>
          <p:nvPr/>
        </p:nvPicPr>
        <p:blipFill>
          <a:blip r:embed="rId8" cstate="print">
            <a:clrChange>
              <a:clrFrom>
                <a:srgbClr val="FCFCFC"/>
              </a:clrFrom>
              <a:clrTo>
                <a:srgbClr val="FCFCFC">
                  <a:alpha val="0"/>
                </a:srgbClr>
              </a:clrTo>
            </a:clrChange>
          </a:blip>
          <a:srcRect/>
          <a:stretch>
            <a:fillRect/>
          </a:stretch>
        </p:blipFill>
        <p:spPr bwMode="auto">
          <a:xfrm>
            <a:off x="5143500" y="2286000"/>
            <a:ext cx="717550" cy="1143000"/>
          </a:xfrm>
          <a:prstGeom prst="rect">
            <a:avLst/>
          </a:prstGeom>
          <a:noFill/>
          <a:ln w="9525">
            <a:noFill/>
            <a:miter lim="800000"/>
            <a:headEnd/>
            <a:tailEnd/>
          </a:ln>
        </p:spPr>
      </p:pic>
      <p:pic>
        <p:nvPicPr>
          <p:cNvPr id="4106" name="Picture 10" descr="Картинка 41 из 242271"/>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3429000" y="642938"/>
            <a:ext cx="1143000" cy="936625"/>
          </a:xfrm>
          <a:prstGeom prst="rect">
            <a:avLst/>
          </a:prstGeom>
          <a:noFill/>
          <a:ln w="9525">
            <a:noFill/>
            <a:miter lim="800000"/>
            <a:headEnd/>
            <a:tailEnd/>
          </a:ln>
        </p:spPr>
      </p:pic>
      <p:pic>
        <p:nvPicPr>
          <p:cNvPr id="4108" name="Picture 12" descr="Картинка 33 из 4548"/>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rot="1365929">
            <a:off x="5853113" y="2860675"/>
            <a:ext cx="709612" cy="1595438"/>
          </a:xfrm>
          <a:prstGeom prst="rect">
            <a:avLst/>
          </a:prstGeom>
          <a:noFill/>
          <a:ln w="9525">
            <a:noFill/>
            <a:miter lim="800000"/>
            <a:headEnd/>
            <a:tailEnd/>
          </a:ln>
        </p:spPr>
      </p:pic>
      <p:pic>
        <p:nvPicPr>
          <p:cNvPr id="19" name="Picture 6" descr="Картинка 12 из 142967"/>
          <p:cNvPicPr>
            <a:picLocks noChangeAspect="1" noChangeArrowheads="1"/>
          </p:cNvPicPr>
          <p:nvPr/>
        </p:nvPicPr>
        <p:blipFill>
          <a:blip r:embed="rId11" cstate="print">
            <a:clrChange>
              <a:clrFrom>
                <a:srgbClr val="E3FBED"/>
              </a:clrFrom>
              <a:clrTo>
                <a:srgbClr val="E3FBED">
                  <a:alpha val="0"/>
                </a:srgbClr>
              </a:clrTo>
            </a:clrChange>
          </a:blip>
          <a:srcRect/>
          <a:stretch>
            <a:fillRect/>
          </a:stretch>
        </p:blipFill>
        <p:spPr bwMode="auto">
          <a:xfrm>
            <a:off x="6572250" y="928688"/>
            <a:ext cx="928688" cy="896937"/>
          </a:xfrm>
          <a:prstGeom prst="rect">
            <a:avLst/>
          </a:prstGeom>
          <a:noFill/>
          <a:ln w="9525">
            <a:noFill/>
            <a:miter lim="800000"/>
            <a:headEnd/>
            <a:tailEnd/>
          </a:ln>
        </p:spPr>
      </p:pic>
      <p:pic>
        <p:nvPicPr>
          <p:cNvPr id="4114" name="Picture 18" descr="Картинка 159 из 192253"/>
          <p:cNvPicPr>
            <a:picLocks noChangeAspect="1" noChangeArrowheads="1"/>
          </p:cNvPicPr>
          <p:nvPr/>
        </p:nvPicPr>
        <p:blipFill>
          <a:blip r:embed="rId12" cstate="print">
            <a:clrChange>
              <a:clrFrom>
                <a:srgbClr val="FAFAFA"/>
              </a:clrFrom>
              <a:clrTo>
                <a:srgbClr val="FAFAFA">
                  <a:alpha val="0"/>
                </a:srgbClr>
              </a:clrTo>
            </a:clrChange>
          </a:blip>
          <a:srcRect/>
          <a:stretch>
            <a:fillRect/>
          </a:stretch>
        </p:blipFill>
        <p:spPr bwMode="auto">
          <a:xfrm>
            <a:off x="3786188" y="1857375"/>
            <a:ext cx="1000125" cy="1152525"/>
          </a:xfrm>
          <a:prstGeom prst="rect">
            <a:avLst/>
          </a:prstGeom>
          <a:noFill/>
          <a:ln w="9525">
            <a:noFill/>
            <a:miter lim="800000"/>
            <a:headEnd/>
            <a:tailEnd/>
          </a:ln>
        </p:spPr>
      </p:pic>
      <p:pic>
        <p:nvPicPr>
          <p:cNvPr id="37900" name="Picture 4" descr="Картинка 36 из 4316"/>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142875" y="1857375"/>
            <a:ext cx="2071688" cy="1952625"/>
          </a:xfrm>
          <a:prstGeom prst="rect">
            <a:avLst/>
          </a:prstGeom>
          <a:noFill/>
          <a:ln w="9525">
            <a:noFill/>
            <a:miter lim="800000"/>
            <a:headEnd/>
            <a:tailEnd/>
          </a:ln>
        </p:spPr>
      </p:pic>
      <p:pic>
        <p:nvPicPr>
          <p:cNvPr id="37901" name="Picture 4" descr="Картинка 36 из 4316"/>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7000875" y="2000250"/>
            <a:ext cx="2000250" cy="1885950"/>
          </a:xfrm>
          <a:prstGeom prst="rect">
            <a:avLst/>
          </a:prstGeom>
          <a:noFill/>
          <a:ln w="9525">
            <a:noFill/>
            <a:miter lim="800000"/>
            <a:headEnd/>
            <a:tailEnd/>
          </a:ln>
        </p:spPr>
      </p:pic>
      <p:pic>
        <p:nvPicPr>
          <p:cNvPr id="37902" name="Picture 4" descr="Картинка 36 из 4316"/>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3635896" y="4797152"/>
            <a:ext cx="1987550" cy="1873250"/>
          </a:xfrm>
          <a:prstGeom prst="rect">
            <a:avLst/>
          </a:prstGeom>
          <a:noFill/>
          <a:ln w="9525">
            <a:noFill/>
            <a:miter lim="800000"/>
            <a:headEnd/>
            <a:tailEnd/>
          </a:ln>
        </p:spPr>
      </p:pic>
      <p:pic>
        <p:nvPicPr>
          <p:cNvPr id="37903" name="Picture 4" descr="Картинка 36 из 4316"/>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683568" y="4581128"/>
            <a:ext cx="2000250" cy="1885950"/>
          </a:xfrm>
          <a:prstGeom prst="rect">
            <a:avLst/>
          </a:prstGeom>
          <a:noFill/>
          <a:ln w="9525">
            <a:noFill/>
            <a:miter lim="800000"/>
            <a:headEnd/>
            <a:tailEnd/>
          </a:ln>
        </p:spPr>
      </p:pic>
      <p:pic>
        <p:nvPicPr>
          <p:cNvPr id="37904" name="Picture 4" descr="Картинка 36 из 4316"/>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6286500" y="4714875"/>
            <a:ext cx="1987550" cy="1873250"/>
          </a:xfrm>
          <a:prstGeom prst="rect">
            <a:avLst/>
          </a:prstGeom>
          <a:noFill/>
          <a:ln w="9525">
            <a:noFill/>
            <a:miter lim="800000"/>
            <a:headEnd/>
            <a:tailEnd/>
          </a:ln>
        </p:spPr>
      </p:pic>
      <p:sp>
        <p:nvSpPr>
          <p:cNvPr id="8" name="Прямоугольник 7"/>
          <p:cNvSpPr/>
          <p:nvPr/>
        </p:nvSpPr>
        <p:spPr>
          <a:xfrm>
            <a:off x="642938" y="2571750"/>
            <a:ext cx="1214437" cy="428625"/>
          </a:xfrm>
          <a:prstGeom prst="rect">
            <a:avLst/>
          </a:prstGeom>
          <a:ln>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ru-RU" sz="2000" b="1" dirty="0">
                <a:solidFill>
                  <a:schemeClr val="bg1"/>
                </a:solidFill>
                <a:effectLst>
                  <a:outerShdw blurRad="38100" dist="38100" dir="2700000" algn="tl">
                    <a:srgbClr val="000000">
                      <a:alpha val="43137"/>
                    </a:srgbClr>
                  </a:outerShdw>
                </a:effectLst>
                <a:latin typeface="+mj-lt"/>
              </a:rPr>
              <a:t>СТЕКЛО</a:t>
            </a:r>
          </a:p>
        </p:txBody>
      </p:sp>
      <p:sp>
        <p:nvSpPr>
          <p:cNvPr id="9" name="Прямоугольник 8"/>
          <p:cNvSpPr/>
          <p:nvPr/>
        </p:nvSpPr>
        <p:spPr>
          <a:xfrm>
            <a:off x="3995936" y="5373215"/>
            <a:ext cx="1368152" cy="556097"/>
          </a:xfrm>
          <a:prstGeom prst="rect">
            <a:avLst/>
          </a:prstGeom>
          <a:ln>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ru-RU" sz="2000" b="1" dirty="0">
                <a:solidFill>
                  <a:schemeClr val="bg1"/>
                </a:solidFill>
                <a:effectLst>
                  <a:outerShdw blurRad="38100" dist="38100" dir="2700000" algn="tl">
                    <a:srgbClr val="000000">
                      <a:alpha val="43137"/>
                    </a:srgbClr>
                  </a:outerShdw>
                </a:effectLst>
                <a:latin typeface="+mj-lt"/>
              </a:rPr>
              <a:t>ПИЩЕВЫЕ ОТХОДЫ</a:t>
            </a:r>
          </a:p>
        </p:txBody>
      </p:sp>
      <p:sp>
        <p:nvSpPr>
          <p:cNvPr id="10" name="Прямоугольник 9"/>
          <p:cNvSpPr/>
          <p:nvPr/>
        </p:nvSpPr>
        <p:spPr>
          <a:xfrm>
            <a:off x="6786563" y="5357813"/>
            <a:ext cx="1143000" cy="428625"/>
          </a:xfrm>
          <a:prstGeom prst="rect">
            <a:avLst/>
          </a:prstGeom>
          <a:ln>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ru-RU" sz="2000" b="1" dirty="0">
                <a:solidFill>
                  <a:schemeClr val="bg1"/>
                </a:solidFill>
                <a:effectLst>
                  <a:outerShdw blurRad="38100" dist="38100" dir="2700000" algn="tl">
                    <a:srgbClr val="000000">
                      <a:alpha val="43137"/>
                    </a:srgbClr>
                  </a:outerShdw>
                </a:effectLst>
                <a:latin typeface="+mj-lt"/>
              </a:rPr>
              <a:t>МЕТАЛЛ</a:t>
            </a:r>
          </a:p>
        </p:txBody>
      </p:sp>
      <p:sp>
        <p:nvSpPr>
          <p:cNvPr id="11" name="Прямоугольник 10"/>
          <p:cNvSpPr/>
          <p:nvPr/>
        </p:nvSpPr>
        <p:spPr>
          <a:xfrm>
            <a:off x="1187624" y="5229200"/>
            <a:ext cx="1152128" cy="504056"/>
          </a:xfrm>
          <a:prstGeom prst="rect">
            <a:avLst/>
          </a:prstGeom>
          <a:ln>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ru-RU" sz="2000" b="1" dirty="0" smtClean="0">
                <a:solidFill>
                  <a:schemeClr val="bg1"/>
                </a:solidFill>
                <a:effectLst>
                  <a:outerShdw blurRad="38100" dist="38100" dir="2700000" algn="tl">
                    <a:srgbClr val="000000">
                      <a:alpha val="43137"/>
                    </a:srgbClr>
                  </a:outerShdw>
                </a:effectLst>
                <a:latin typeface="+mj-lt"/>
              </a:rPr>
              <a:t>БУМАГА</a:t>
            </a:r>
            <a:endParaRPr lang="ru-RU" sz="2000" b="1" dirty="0">
              <a:solidFill>
                <a:schemeClr val="bg1"/>
              </a:solidFill>
              <a:effectLst>
                <a:outerShdw blurRad="38100" dist="38100" dir="2700000" algn="tl">
                  <a:srgbClr val="000000">
                    <a:alpha val="43137"/>
                  </a:srgbClr>
                </a:outerShdw>
              </a:effectLst>
              <a:latin typeface="+mj-lt"/>
            </a:endParaRPr>
          </a:p>
        </p:txBody>
      </p:sp>
      <p:sp>
        <p:nvSpPr>
          <p:cNvPr id="12" name="Прямоугольник 11"/>
          <p:cNvSpPr/>
          <p:nvPr/>
        </p:nvSpPr>
        <p:spPr>
          <a:xfrm>
            <a:off x="7429500" y="2643188"/>
            <a:ext cx="1285875" cy="428625"/>
          </a:xfrm>
          <a:prstGeom prst="rect">
            <a:avLst/>
          </a:prstGeom>
          <a:ln>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fontAlgn="auto">
              <a:spcBef>
                <a:spcPts val="0"/>
              </a:spcBef>
              <a:spcAft>
                <a:spcPts val="0"/>
              </a:spcAft>
              <a:defRPr/>
            </a:pPr>
            <a:r>
              <a:rPr lang="ru-RU" sz="2000" b="1" dirty="0">
                <a:solidFill>
                  <a:schemeClr val="bg1"/>
                </a:solidFill>
                <a:effectLst>
                  <a:outerShdw blurRad="38100" dist="38100" dir="2700000" algn="tl">
                    <a:srgbClr val="000000">
                      <a:alpha val="43137"/>
                    </a:srgbClr>
                  </a:outerShdw>
                </a:effectLst>
                <a:latin typeface="+mj-lt"/>
              </a:rPr>
              <a:t>ПЛАСТИК</a:t>
            </a:r>
          </a:p>
        </p:txBody>
      </p:sp>
    </p:spTree>
    <p:custDataLst>
      <p:tags r:id="rId1"/>
    </p:custDataLst>
  </p:cSld>
  <p:clrMapOvr>
    <a:masterClrMapping/>
  </p:clrMapOvr>
  <p:transition spd="slow" advClick="0" advTm="1429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552 0.08612 C 0.02917 0.10996 0.02969 0.11551 0.04219 0.13218 C 0.04653 0.14862 0.05955 0.16112 0.06719 0.175 C 0.07118 0.18218 0.07101 0.18519 0.07674 0.19074 C 0.07761 0.19237 0.07813 0.19422 0.07917 0.19561 C 0.08056 0.19746 0.08264 0.19815 0.08386 0.20024 C 0.08472 0.20162 0.08438 0.20371 0.08507 0.2051 C 0.08629 0.20741 0.0882 0.20926 0.08976 0.21135 C 0.09202 0.22014 0.09514 0.22755 0.10174 0.23056 C 0.10573 0.23866 0.10886 0.24399 0.11476 0.24954 C 0.11858 0.25718 0.12222 0.26667 0.12795 0.27176 C 0.13091 0.27824 0.13525 0.2882 0.13976 0.29237 C 0.14341 0.30394 0.14809 0.31343 0.15295 0.32408 C 0.1566 0.33172 0.1592 0.34283 0.16476 0.34792 C 0.16632 0.35787 0.17014 0.3632 0.17431 0.37176 C 0.17847 0.38033 0.17952 0.38959 0.18629 0.39561 C 0.19167 0.40996 0.18889 0.4044 0.19341 0.41297 C 0.19514 0.41968 0.19757 0.42524 0.19931 0.43218 C 0.20243 0.44491 0.20295 0.45811 0.20764 0.47014 C 0.21094 0.48797 0.21719 0.50394 0.21719 0.52246 " pathEditMode="relative" ptsTypes="fffffffffffffffffffA">
                                      <p:cBhvr>
                                        <p:cTn id="6" dur="2000" fill="hold"/>
                                        <p:tgtEl>
                                          <p:spTgt spid="4104"/>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3.33333E-6 -7.40741E-7 C -0.04879 0.01342 -0.09757 -0.00139 -0.14532 -0.00949 C -0.15799 -0.00903 -0.17066 -0.0088 -0.18334 -0.00787 C -0.19045 -0.00718 -0.20469 -0.00463 -0.20469 -0.00463 C -0.20938 -0.00255 -0.2191 -7.40741E-7 -0.2191 -7.40741E-7 C -0.22431 0.00463 -0.22778 0.00903 -0.23334 0.01111 C -0.23802 0.01574 -0.24184 0.02083 -0.24653 0.02546 C -0.25382 0.04051 -0.26875 0.04213 -0.28091 0.04444 C -0.28577 0.04537 -0.29532 0.04768 -0.29532 0.04768 C -0.3007 0.05023 -0.30625 0.05463 -0.31198 0.05555 C -0.32066 0.05694 -0.33802 0.05879 -0.33802 0.05879 C -0.34254 0.06088 -0.34358 0.06481 -0.34757 0.06828 C -0.35486 0.08241 -0.35365 0.08125 -0.35365 0.10162 " pathEditMode="relative" ptsTypes="ffffffffffffA">
                                      <p:cBhvr>
                                        <p:cTn id="10" dur="2000" fill="hold"/>
                                        <p:tgtEl>
                                          <p:spTgt spid="4106"/>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5E-6 5.92593E-6 C 0.0139 -0.00462 0.02553 -0.00532 0.04046 -0.00624 C 0.05435 -0.00856 0.06824 -0.01087 0.08213 -0.01273 C 0.09116 -0.01574 0.09914 -0.02013 0.10834 -0.02222 C 0.11355 -0.02685 0.11893 -0.02847 0.12501 -0.03009 C 0.13022 -0.03703 0.13317 -0.03796 0.14046 -0.03958 C 0.14168 -0.0412 0.14254 -0.04351 0.14411 -0.04444 C 0.14706 -0.04629 0.15366 -0.04768 0.15366 -0.04768 C 0.17414 -0.0655 0.21685 -0.06712 0.23942 -0.06828 C 0.26616 -0.0743 0.29185 -0.078 0.31911 -0.07939 C 0.34081 -0.08217 0.36182 -0.08842 0.38334 -0.09212 C 0.38699 -0.09282 0.39046 -0.09305 0.39411 -0.09351 C 0.40157 -0.09467 0.41668 -0.09675 0.41668 -0.09675 C 0.43091 -0.103 0.44636 -0.10462 0.46077 -0.11111 C 0.4856 -0.10972 0.48456 -0.11111 0.50001 -0.10624 C 0.50244 -0.10555 0.5047 -0.10532 0.50713 -0.10462 C 0.51077 -0.1037 0.51789 -0.10162 0.51789 -0.10162 C 0.52102 -0.09745 0.52501 -0.09374 0.52866 -0.0905 C 0.53977 -0.08078 0.52379 -0.09861 0.53577 -0.08564 C 0.53716 -0.08425 0.53803 -0.0824 0.53942 -0.08101 C 0.54168 -0.0787 0.54654 -0.07453 0.54654 -0.07453 C 0.55001 -0.06759 0.55105 -0.06319 0.54411 -0.06018 C 0.54272 -0.05509 0.54289 -0.05717 0.54289 -0.05393 " pathEditMode="relative" ptsTypes="ffffffffffffffffffffffA">
                                      <p:cBhvr>
                                        <p:cTn id="14" dur="2000" fill="hold"/>
                                        <p:tgtEl>
                                          <p:spTgt spid="4118"/>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5.55556E-6 -4.44444E-6 C 0.0019 -0.00092 0.00416 -0.00138 0.0059 -0.003 C 0.00711 -0.00416 0.00711 -0.00671 0.00833 -0.00787 C 0.01371 -0.01296 0.021 -0.01689 0.02743 -0.01898 C 0.03281 -0.02407 0.03836 -0.02569 0.04409 -0.03009 C 0.05225 -0.03657 0.06111 -0.04236 0.07031 -0.04583 C 0.07621 -0.05416 0.08802 -0.05995 0.09652 -0.0618 C 0.10329 -0.06805 0.11163 -0.07013 0.11909 -0.07453 C 0.1309 -0.08125 0.14253 -0.08773 0.15486 -0.09189 C 0.16145 -0.09421 0.16718 -0.09907 0.17378 -0.10138 C 0.1769 -0.10254 0.18333 -0.10463 0.18333 -0.10463 C 0.18871 -0.10949 0.19496 -0.11296 0.20121 -0.11574 C 0.21284 -0.12777 0.22656 -0.13194 0.23923 -0.1412 C 0.246 -0.14606 0.24947 -0.15185 0.25711 -0.15393 C 0.26232 -0.1581 0.26718 -0.16157 0.27256 -0.16504 C 0.27847 -0.16898 0.28315 -0.17523 0.28923 -0.17916 C 0.29565 -0.19189 0.2868 -0.17662 0.29652 -0.18564 C 0.2993 -0.18819 0.30086 -0.19259 0.30364 -0.19513 C 0.30937 -0.20046 0.31736 -0.20879 0.32378 -0.21111 C 0.33333 -0.21898 0.34149 -0.23055 0.35243 -0.23472 C 0.36197 -0.24814 0.35034 -0.23333 0.35954 -0.2412 C 0.36631 -0.24699 0.37204 -0.25509 0.37986 -0.25856 C 0.38888 -0.26805 0.3802 -0.25949 0.38923 -0.26666 C 0.39166 -0.26875 0.39652 -0.27291 0.39652 -0.27291 C 0.40277 -0.27245 0.4092 -0.27222 0.41545 -0.27129 C 0.42777 -0.26967 0.43836 -0.2618 0.45121 -0.2618 " pathEditMode="relative" ptsTypes="fffffffffffffffffffffffffA">
                                      <p:cBhvr>
                                        <p:cTn id="18" dur="2000" fill="hold"/>
                                        <p:tgtEl>
                                          <p:spTgt spid="4116"/>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5625 0.0794 C -0.06389 0.07107 -0.07326 0.06135 -0.08021 0.05232 C -0.09063 0.0382 -0.08576 0.04283 -0.09306 0.03658 C -0.09879 0.025 -0.09132 0.03889 -0.10017 0.02709 C -0.10625 0.01898 -0.11198 0.00973 -0.11944 0.00324 C -0.12379 -0.00578 -0.1342 -0.01412 -0.14184 -0.01898 C -0.14757 -0.02916 -0.15573 -0.03171 -0.16337 -0.03958 C -0.17188 -0.04838 -0.18073 -0.05671 -0.1908 -0.0618 C -0.19635 -0.06944 -0.21354 -0.08356 -0.2217 -0.08727 C -0.22292 -0.08842 -0.22413 -0.08912 -0.22517 -0.09051 C -0.22656 -0.09236 -0.22726 -0.09514 -0.22882 -0.09676 C -0.23264 -0.10115 -0.23837 -0.10555 -0.24306 -0.10787 C -0.25122 -0.12245 -0.2658 -0.12939 -0.27413 -0.14444 C -0.27934 -0.1537 -0.28281 -0.16273 -0.28837 -0.17152 C -0.29184 -0.17685 -0.29201 -0.18171 -0.2967 -0.18564 C -0.30382 -0.20231 -0.29549 -0.18518 -0.31094 -0.20486 C -0.31215 -0.20648 -0.31354 -0.20787 -0.31458 -0.20949 C -0.31545 -0.21088 -0.3158 -0.21296 -0.31684 -0.21435 C -0.32448 -0.22453 -0.33976 -0.23796 -0.35017 -0.24282 C -0.35521 -0.24791 -0.36111 -0.2537 -0.36684 -0.25717 C -0.3691 -0.25856 -0.37413 -0.26041 -0.37413 -0.26041 C -0.38108 -0.26713 -0.38837 -0.2706 -0.39549 -0.27615 C -0.40955 -0.28703 -0.425 -0.29467 -0.4408 -0.3 C -0.48316 -0.29814 -0.47483 -0.30578 -0.49913 -0.28402 C -0.50139 -0.2743 -0.50625 -0.2662 -0.50625 -0.25555 " pathEditMode="relative" ptsTypes="ffffffffffffffffffffffffA">
                                      <p:cBhvr>
                                        <p:cTn id="22" dur="2000" fill="hold"/>
                                        <p:tgtEl>
                                          <p:spTgt spid="4108"/>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7.22222E-6 -1.85185E-6 C -0.00174 0.00694 -0.00331 0.01227 -0.00712 0.01759 C -0.00851 0.02454 -0.01146 0.03032 -0.01424 0.03657 C -0.01563 0.03981 -0.0191 0.04606 -0.0191 0.04606 C -0.02223 0.0625 -0.01754 0.04259 -0.02379 0.05717 C -0.02761 0.0662 -0.02917 0.08217 -0.02969 0.09213 C -0.03056 0.10856 -0.03212 0.1412 -0.03212 0.1412 C -0.03317 0.18634 -0.02744 0.21273 -0.05469 0.23819 C -0.05504 0.23981 -0.05591 0.24282 -0.05591 0.24282 " pathEditMode="relative" ptsTypes="ffffffffA">
                                      <p:cBhvr>
                                        <p:cTn id="26" dur="2000" fill="hold"/>
                                        <p:tgtEl>
                                          <p:spTgt spid="4102"/>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1.38889E-6 1.85185E-6 C -0.01094 0.0037 -1.38889E-6 -0.00162 -0.00712 0.00625 C -0.01216 0.0118 -0.02066 0.0169 -0.02622 0.0206 C -0.03264 0.025 -0.04097 0.02708 -0.04775 0.03009 C -0.0566 0.03403 -0.06459 0.03912 -0.07379 0.0412 C -0.07969 0.04514 -0.08542 0.04583 -0.09167 0.04907 C -0.09497 0.05092 -0.09775 0.05416 -0.10122 0.05555 C -0.10469 0.05717 -0.11198 0.05856 -0.11198 0.05856 C -0.11736 0.06227 -0.12032 0.06504 -0.12622 0.06666 C -0.13386 0.07129 -0.13941 0.07592 -0.14775 0.07778 C -0.15521 0.08264 -0.16233 0.08657 -0.17032 0.08889 C -0.17257 0.09074 -0.17518 0.09166 -0.17743 0.09352 C -0.18386 0.0993 -0.18907 0.1081 -0.19532 0.11412 C -0.19983 0.11875 -0.20955 0.12685 -0.20955 0.12685 C -0.21285 0.13333 -0.21736 0.13611 -0.22153 0.1412 C -0.23125 0.15324 -0.23924 0.16921 -0.25 0.1794 C -0.25295 0.18495 -0.254 0.18981 -0.25834 0.19352 C -0.26459 0.20625 -0.27275 0.21967 -0.28212 0.22847 C -0.28577 0.23588 -0.29306 0.24421 -0.29879 0.24907 C -0.30139 0.25347 -0.30469 0.25717 -0.30712 0.2618 C -0.30782 0.26319 -0.30747 0.26551 -0.30834 0.26666 C -0.3092 0.26782 -0.31077 0.26782 -0.31198 0.26828 C -0.31459 0.27176 -0.31788 0.27407 -0.32032 0.27778 C -0.32118 0.27893 -0.32066 0.28125 -0.32153 0.2824 C -0.32431 0.28611 -0.33108 0.2919 -0.33108 0.2919 C -0.33837 0.30764 -0.32657 0.28333 -0.3382 0.30162 C -0.33907 0.30278 -0.33872 0.30486 -0.33941 0.30625 C -0.34288 0.31273 -0.34775 0.31852 -0.35122 0.32523 C -0.36424 0.35023 -0.37587 0.37801 -0.39167 0.4 C -0.39445 0.41088 -0.39045 0.39768 -0.39653 0.40949 C -0.39722 0.41088 -0.39705 0.41273 -0.39775 0.41412 C -0.39983 0.41759 -0.40243 0.4206 -0.40486 0.42384 C -0.40677 0.42662 -0.40712 0.43125 -0.40955 0.43333 C -0.41459 0.4375 -0.41216 0.43495 -0.41667 0.4412 C -0.4191 0.45694 -0.42153 0.46273 -0.42153 0.4794 " pathEditMode="relative" ptsTypes="ffffffffffffffffffffffffffffffffffA">
                                      <p:cBhvr>
                                        <p:cTn id="30" dur="2000" fill="hold"/>
                                        <p:tgtEl>
                                          <p:spTgt spid="4112"/>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nodeType="clickEffect">
                                  <p:stCondLst>
                                    <p:cond delay="0"/>
                                  </p:stCondLst>
                                  <p:childTnLst>
                                    <p:animMotion origin="layout" path="M 1.38889E-6 -2.59259E-6 C -0.00573 0.00139 -0.01094 0.00324 -0.01667 0.00486 C -0.02795 0.01273 -0.04236 0.0169 -0.05469 0.02083 C -0.06077 0.02269 -0.06528 0.02708 -0.07136 0.0287 C -0.07639 0.03218 -0.08177 0.0331 -0.08681 0.03658 C -0.09219 0.04028 -0.09775 0.04398 -0.10347 0.04607 C -0.11181 0.05347 -0.12153 0.05787 -0.13091 0.06204 C -0.13577 0.06435 -0.14011 0.06806 -0.14514 0.06991 C -0.16198 0.07616 -0.17813 0.0838 -0.19514 0.08889 C -0.19966 0.09329 -0.20365 0.09514 -0.20834 0.09861 C -0.21077 0.10046 -0.21545 0.10486 -0.21545 0.10486 C -0.21823 0.11065 -0.21632 0.10903 -0.22014 0.11111 " pathEditMode="relative" ptsTypes="fffffffffffA">
                                      <p:cBhvr>
                                        <p:cTn id="34" dur="2000" fill="hold"/>
                                        <p:tgtEl>
                                          <p:spTgt spid="4110"/>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8.33333E-6 7.40741E-7 C 0.004 0.03056 0.00209 0.03797 0.00122 0.08102 C 0.00209 0.0963 0.00261 0.11181 0.00365 0.12709 C 0.00435 0.13658 0.0158 0.15903 0.02032 0.16667 C 0.02396 0.18125 0.03195 0.19236 0.0382 0.20486 C 0.04167 0.21158 0.04341 0.2176 0.04879 0.22223 C 0.05087 0.22778 0.05105 0.22871 0.05365 0.23334 C 0.05712 0.23936 0.06442 0.25093 0.06442 0.25093 C 0.0665 0.25996 0.07744 0.27014 0.08108 0.27778 C 0.08369 0.28334 0.08716 0.28936 0.09046 0.29375 C 0.09966 0.30602 0.09133 0.29098 0.09879 0.30324 C 0.10313 0.31042 0.1073 0.31875 0.1132 0.32385 C 0.11598 0.33473 0.11945 0.34491 0.12275 0.35556 C 0.1224 0.37361 0.12223 0.39144 0.12153 0.40949 C 0.12136 0.41505 0.11546 0.42385 0.11546 0.42385 C 0.11355 0.43241 0.1158 0.42547 0.11077 0.43334 C 0.10678 0.43959 0.10782 0.4463 0.10122 0.44931 C 0.09758 0.45857 0.09653 0.46574 0.09653 0.47616 " pathEditMode="relative" ptsTypes="fffffffffffffffffA">
                                      <p:cBhvr>
                                        <p:cTn id="38" dur="2000" fill="hold"/>
                                        <p:tgtEl>
                                          <p:spTgt spid="19"/>
                                        </p:tgtEl>
                                        <p:attrNameLst>
                                          <p:attrName>ppt_x</p:attrName>
                                          <p:attrName>ppt_y</p:attrName>
                                        </p:attrNameLst>
                                      </p:cBhvr>
                                    </p:animMotion>
                                  </p:childTnLst>
                                </p:cTn>
                              </p:par>
                            </p:childTnLst>
                          </p:cTn>
                        </p:par>
                      </p:childTnLst>
                    </p:cTn>
                  </p:par>
                  <p:par>
                    <p:cTn id="39" fill="hold">
                      <p:stCondLst>
                        <p:cond delay="indefinite"/>
                      </p:stCondLst>
                      <p:childTnLst>
                        <p:par>
                          <p:cTn id="40" fill="hold">
                            <p:stCondLst>
                              <p:cond delay="0"/>
                            </p:stCondLst>
                            <p:childTnLst>
                              <p:par>
                                <p:cTn id="41" presetID="0" presetClass="path" presetSubtype="0" accel="50000" decel="50000" fill="hold" nodeType="clickEffect">
                                  <p:stCondLst>
                                    <p:cond delay="0"/>
                                  </p:stCondLst>
                                  <p:childTnLst>
                                    <p:animMotion origin="layout" path="M 3.88889E-6 3.7037E-7 C 0.00434 0.0037 0.00833 0.00741 0.01319 0.00949 C 0.02239 0.02245 0.03698 0.02778 0.04878 0.03495 C 0.05555 0.03912 0.05833 0.04398 0.06545 0.04607 C 0.07395 0.05347 0.0776 0.05556 0.08819 0.0588 C 0.09479 0.06759 0.08819 0.06019 0.1 0.06667 C 0.10573 0.06968 0.10902 0.07431 0.11545 0.07616 C 0.12031 0.08056 0.12569 0.08565 0.13107 0.08889 C 0.13489 0.0912 0.14288 0.09537 0.14288 0.09537 C 0.14774 0.10162 0.15364 0.10463 0.15954 0.10949 C 0.16753 0.1162 0.175 0.11991 0.18333 0.12546 C 0.18993 0.12986 0.18385 0.12801 0.19166 0.13171 C 0.19948 0.13542 0.20781 0.13611 0.21545 0.1412 C 0.22204 0.1456 0.22934 0.14769 0.23576 0.15232 C 0.25173 0.16389 0.23993 0.15787 0.24878 0.16204 C 0.25225 0.16667 0.25486 0.17153 0.25833 0.17616 C 0.25868 0.17824 0.25885 0.18056 0.25954 0.18264 C 0.26041 0.18495 0.2625 0.18634 0.26319 0.18889 C 0.26788 0.20509 0.26562 0.2294 0.27743 0.23982 C 0.27829 0.24306 0.27899 0.24607 0.27986 0.24931 C 0.2802 0.25093 0.28107 0.25394 0.28107 0.25394 C 0.28211 0.31227 0.27569 0.29398 0.28333 0.31435 " pathEditMode="relative" ptsTypes="fffffffffffffffffffffA">
                                      <p:cBhvr>
                                        <p:cTn id="42" dur="2000" fill="hold"/>
                                        <p:tgtEl>
                                          <p:spTgt spid="41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3" cstate="print"/>
          <a:srcRect/>
          <a:stretch>
            <a:fillRect/>
          </a:stretch>
        </p:blipFill>
        <p:spPr bwMode="auto">
          <a:xfrm>
            <a:off x="179512" y="692696"/>
            <a:ext cx="8784976" cy="5976664"/>
          </a:xfrm>
          <a:prstGeom prst="rect">
            <a:avLst/>
          </a:prstGeom>
          <a:noFill/>
          <a:ln w="9525">
            <a:noFill/>
            <a:miter lim="800000"/>
            <a:headEnd/>
            <a:tailEnd/>
          </a:ln>
          <a:effectLst/>
        </p:spPr>
      </p:pic>
    </p:spTree>
    <p:custDataLst>
      <p:tags r:id="rId1"/>
    </p:custDataLst>
  </p:cSld>
  <p:clrMapOvr>
    <a:masterClrMapping/>
  </p:clrMapOvr>
  <p:transition spd="slow" advClick="0" advTm="7847">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plus(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79512" y="692696"/>
            <a:ext cx="8784976" cy="5879576"/>
          </a:xfrm>
          <a:prstGeom prst="rect">
            <a:avLst/>
          </a:prstGeom>
          <a:noFill/>
          <a:ln w="9525">
            <a:noFill/>
            <a:miter lim="800000"/>
            <a:headEnd/>
            <a:tailEnd/>
          </a:ln>
          <a:effectLst/>
        </p:spPr>
      </p:pic>
    </p:spTree>
    <p:custDataLst>
      <p:tags r:id="rId1"/>
    </p:custDataLst>
  </p:cSld>
  <p:clrMapOvr>
    <a:masterClrMapping/>
  </p:clrMapOvr>
  <p:transition spd="slow" advClick="0" advTm="1251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79512" y="260648"/>
            <a:ext cx="8784976" cy="6480719"/>
          </a:xfrm>
          <a:prstGeom prst="rect">
            <a:avLst/>
          </a:prstGeom>
          <a:noFill/>
          <a:ln w="9525">
            <a:noFill/>
            <a:miter lim="800000"/>
            <a:headEnd/>
            <a:tailEnd/>
          </a:ln>
          <a:effectLst/>
        </p:spPr>
      </p:pic>
      <p:pic>
        <p:nvPicPr>
          <p:cNvPr id="2" name="Picture 2" descr="C:\Users\User\Desktop\Т.Н\МУСОР\earth-day.jpg"/>
          <p:cNvPicPr>
            <a:picLocks noChangeAspect="1" noChangeArrowheads="1"/>
          </p:cNvPicPr>
          <p:nvPr/>
        </p:nvPicPr>
        <p:blipFill>
          <a:blip r:embed="rId4" cstate="print"/>
          <a:srcRect/>
          <a:stretch>
            <a:fillRect/>
          </a:stretch>
        </p:blipFill>
        <p:spPr bwMode="auto">
          <a:xfrm>
            <a:off x="1691680" y="1196752"/>
            <a:ext cx="5644742" cy="3888432"/>
          </a:xfrm>
          <a:prstGeom prst="rect">
            <a:avLst/>
          </a:prstGeom>
          <a:noFill/>
        </p:spPr>
      </p:pic>
    </p:spTree>
    <p:custDataLst>
      <p:tags r:id="rId1"/>
    </p:custDataLst>
  </p:cSld>
  <p:clrMapOvr>
    <a:masterClrMapping/>
  </p:clrMapOvr>
  <p:transition spd="slow" advClick="0" advTm="13946">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4000" b="1" dirty="0" smtClean="0">
                <a:solidFill>
                  <a:srgbClr val="F91B7A"/>
                </a:solidFill>
              </a:rPr>
              <a:t>А как мы можем помочь в борьбе с мусором?</a:t>
            </a:r>
            <a:endParaRPr lang="ru-RU" sz="4000" b="1" dirty="0">
              <a:solidFill>
                <a:srgbClr val="F91B7A"/>
              </a:solidFill>
            </a:endParaRPr>
          </a:p>
        </p:txBody>
      </p:sp>
      <p:pic>
        <p:nvPicPr>
          <p:cNvPr id="4" name="Picture 2" descr="C:\Users\User\Desktop\Т.Н\МУСОР\0_70fdd_ef330e7e_XL.jpg"/>
          <p:cNvPicPr>
            <a:picLocks noGrp="1" noChangeAspect="1" noChangeArrowheads="1"/>
          </p:cNvPicPr>
          <p:nvPr>
            <p:ph idx="1"/>
          </p:nvPr>
        </p:nvPicPr>
        <p:blipFill>
          <a:blip r:embed="rId3" cstate="print"/>
          <a:srcRect/>
          <a:stretch>
            <a:fillRect/>
          </a:stretch>
        </p:blipFill>
        <p:spPr bwMode="auto">
          <a:xfrm>
            <a:off x="179513" y="2071678"/>
            <a:ext cx="4104456" cy="4214822"/>
          </a:xfrm>
          <a:prstGeom prst="rect">
            <a:avLst/>
          </a:prstGeom>
          <a:noFill/>
        </p:spPr>
      </p:pic>
      <p:pic>
        <p:nvPicPr>
          <p:cNvPr id="5" name="Picture 2" descr="C:\Users\User\Desktop\Т.Н\МУСОР\d3d3LmJhc2h2ZXN0LnJ1L3Bob3Rvcy8wMi4xMS4yMDEwLzE0MjE0MjIxMy5qcGc=.jpg"/>
          <p:cNvPicPr>
            <a:picLocks noChangeAspect="1" noChangeArrowheads="1"/>
          </p:cNvPicPr>
          <p:nvPr/>
        </p:nvPicPr>
        <p:blipFill>
          <a:blip r:embed="rId4" cstate="print"/>
          <a:srcRect/>
          <a:stretch>
            <a:fillRect/>
          </a:stretch>
        </p:blipFill>
        <p:spPr bwMode="auto">
          <a:xfrm>
            <a:off x="4570828" y="2060848"/>
            <a:ext cx="4393660" cy="4214822"/>
          </a:xfrm>
          <a:prstGeom prst="rect">
            <a:avLst/>
          </a:prstGeom>
          <a:noFill/>
        </p:spPr>
      </p:pic>
    </p:spTree>
    <p:custDataLst>
      <p:tags r:id="rId1"/>
    </p:custDataLst>
  </p:cSld>
  <p:clrMapOvr>
    <a:masterClrMapping/>
  </p:clrMapOvr>
  <p:transition spd="slow" advClick="0" advTm="783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2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Т.Н\МУСОР\78abe643_s_20.jpg"/>
          <p:cNvPicPr>
            <a:picLocks noChangeAspect="1" noChangeArrowheads="1"/>
          </p:cNvPicPr>
          <p:nvPr/>
        </p:nvPicPr>
        <p:blipFill>
          <a:blip r:embed="rId3" cstate="print"/>
          <a:srcRect/>
          <a:stretch>
            <a:fillRect/>
          </a:stretch>
        </p:blipFill>
        <p:spPr bwMode="auto">
          <a:xfrm>
            <a:off x="611560" y="836712"/>
            <a:ext cx="3338040" cy="2736304"/>
          </a:xfrm>
          <a:prstGeom prst="rect">
            <a:avLst/>
          </a:prstGeom>
          <a:noFill/>
        </p:spPr>
      </p:pic>
      <p:pic>
        <p:nvPicPr>
          <p:cNvPr id="2" name="Picture 2" descr="C:\Users\User\Desktop\Т.Н\МУСОР\13439366428310.jpg"/>
          <p:cNvPicPr>
            <a:picLocks noChangeAspect="1" noChangeArrowheads="1"/>
          </p:cNvPicPr>
          <p:nvPr/>
        </p:nvPicPr>
        <p:blipFill>
          <a:blip r:embed="rId4" cstate="print"/>
          <a:srcRect/>
          <a:stretch>
            <a:fillRect/>
          </a:stretch>
        </p:blipFill>
        <p:spPr bwMode="auto">
          <a:xfrm>
            <a:off x="4499992" y="836712"/>
            <a:ext cx="4215412" cy="5521246"/>
          </a:xfrm>
          <a:prstGeom prst="rect">
            <a:avLst/>
          </a:prstGeom>
          <a:noFill/>
        </p:spPr>
      </p:pic>
      <p:pic>
        <p:nvPicPr>
          <p:cNvPr id="4" name="Содержимое 6"/>
          <p:cNvPicPr>
            <a:picLocks noGrp="1"/>
          </p:cNvPicPr>
          <p:nvPr/>
        </p:nvPicPr>
        <p:blipFill>
          <a:blip r:embed="rId5" cstate="print"/>
          <a:srcRect/>
          <a:stretch>
            <a:fillRect/>
          </a:stretch>
        </p:blipFill>
        <p:spPr bwMode="auto">
          <a:xfrm>
            <a:off x="585888" y="3717033"/>
            <a:ext cx="3423323" cy="2952327"/>
          </a:xfrm>
          <a:prstGeom prst="rect">
            <a:avLst/>
          </a:prstGeom>
          <a:noFill/>
          <a:ln w="9525">
            <a:noFill/>
            <a:miter lim="800000"/>
            <a:headEnd/>
            <a:tailEnd/>
          </a:ln>
        </p:spPr>
      </p:pic>
    </p:spTree>
    <p:custDataLst>
      <p:tags r:id="rId1"/>
    </p:custDataLst>
  </p:cSld>
  <p:clrMapOvr>
    <a:masterClrMapping/>
  </p:clrMapOvr>
  <p:transition spd="slow" advClick="0" advTm="9017">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anim calcmode="lin" valueType="num">
                                      <p:cBhvr>
                                        <p:cTn id="8" dur="2000" fill="hold"/>
                                        <p:tgtEl>
                                          <p:spTgt spid="1026"/>
                                        </p:tgtEl>
                                        <p:attrNameLst>
                                          <p:attrName>style.rotation</p:attrName>
                                        </p:attrNameLst>
                                      </p:cBhvr>
                                      <p:tavLst>
                                        <p:tav tm="0">
                                          <p:val>
                                            <p:fltVal val="720"/>
                                          </p:val>
                                        </p:tav>
                                        <p:tav tm="100000">
                                          <p:val>
                                            <p:fltVal val="0"/>
                                          </p:val>
                                        </p:tav>
                                      </p:tavLst>
                                    </p:anim>
                                    <p:anim calcmode="lin" valueType="num">
                                      <p:cBhvr>
                                        <p:cTn id="9" dur="2000" fill="hold"/>
                                        <p:tgtEl>
                                          <p:spTgt spid="1026"/>
                                        </p:tgtEl>
                                        <p:attrNameLst>
                                          <p:attrName>ppt_h</p:attrName>
                                        </p:attrNameLst>
                                      </p:cBhvr>
                                      <p:tavLst>
                                        <p:tav tm="0">
                                          <p:val>
                                            <p:fltVal val="0"/>
                                          </p:val>
                                        </p:tav>
                                        <p:tav tm="100000">
                                          <p:val>
                                            <p:strVal val="#ppt_h"/>
                                          </p:val>
                                        </p:tav>
                                      </p:tavLst>
                                    </p:anim>
                                    <p:anim calcmode="lin" valueType="num">
                                      <p:cBhvr>
                                        <p:cTn id="10" dur="2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style.rotation</p:attrName>
                                        </p:attrNameLst>
                                      </p:cBhvr>
                                      <p:tavLst>
                                        <p:tav tm="0">
                                          <p:val>
                                            <p:fltVal val="720"/>
                                          </p:val>
                                        </p:tav>
                                        <p:tav tm="100000">
                                          <p:val>
                                            <p:fltVal val="0"/>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 calcmode="lin" valueType="num">
                                      <p:cBhvr>
                                        <p:cTn id="25" dur="1000" fill="hold"/>
                                        <p:tgtEl>
                                          <p:spTgt spid="2"/>
                                        </p:tgtEl>
                                        <p:attrNameLst>
                                          <p:attrName>style.rotation</p:attrName>
                                        </p:attrNameLst>
                                      </p:cBhvr>
                                      <p:tavLst>
                                        <p:tav tm="0">
                                          <p:val>
                                            <p:fltVal val="360"/>
                                          </p:val>
                                        </p:tav>
                                        <p:tav tm="100000">
                                          <p:val>
                                            <p:fltVal val="0"/>
                                          </p:val>
                                        </p:tav>
                                      </p:tavLst>
                                    </p:anim>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x_7444b531.jpg"/>
          <p:cNvPicPr>
            <a:picLocks noChangeAspect="1" noChangeArrowheads="1"/>
          </p:cNvPicPr>
          <p:nvPr/>
        </p:nvPicPr>
        <p:blipFill>
          <a:blip r:embed="rId3" cstate="print"/>
          <a:srcRect/>
          <a:stretch>
            <a:fillRect/>
          </a:stretch>
        </p:blipFill>
        <p:spPr bwMode="auto">
          <a:xfrm>
            <a:off x="611560" y="1052736"/>
            <a:ext cx="8136904" cy="5472608"/>
          </a:xfrm>
          <a:prstGeom prst="rect">
            <a:avLst/>
          </a:prstGeom>
          <a:noFill/>
        </p:spPr>
      </p:pic>
    </p:spTree>
    <p:custDataLst>
      <p:tags r:id="rId1"/>
    </p:custDataLst>
  </p:cSld>
  <p:clrMapOvr>
    <a:masterClrMapping/>
  </p:clrMapOvr>
  <p:transition spd="slow" advClick="0" advTm="6115">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edge">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008112"/>
          </a:xfrm>
        </p:spPr>
        <p:txBody>
          <a:bodyPr/>
          <a:lstStyle/>
          <a:p>
            <a:pPr algn="ctr"/>
            <a:r>
              <a:rPr lang="ru-RU" b="1" dirty="0" smtClean="0">
                <a:solidFill>
                  <a:srgbClr val="FF0000"/>
                </a:solidFill>
              </a:rPr>
              <a:t>СПАСИБО  ЗА  ВНИМАНИЕ!</a:t>
            </a:r>
            <a:endParaRPr lang="ru-RU" b="1" dirty="0">
              <a:solidFill>
                <a:srgbClr val="FF0000"/>
              </a:solidFill>
            </a:endParaRPr>
          </a:p>
        </p:txBody>
      </p:sp>
      <p:pic>
        <p:nvPicPr>
          <p:cNvPr id="1026" name="Picture 2" descr="C:\Users\User\Desktop\Т.Н\МУСОР\img22.jpg"/>
          <p:cNvPicPr>
            <a:picLocks noGrp="1" noChangeAspect="1" noChangeArrowheads="1"/>
          </p:cNvPicPr>
          <p:nvPr>
            <p:ph idx="1"/>
          </p:nvPr>
        </p:nvPicPr>
        <p:blipFill>
          <a:blip r:embed="rId4" cstate="print"/>
          <a:stretch>
            <a:fillRect/>
          </a:stretch>
        </p:blipFill>
        <p:spPr bwMode="auto">
          <a:xfrm>
            <a:off x="1043608" y="1628800"/>
            <a:ext cx="7200800" cy="4896543"/>
          </a:xfrm>
          <a:prstGeom prst="rect">
            <a:avLst/>
          </a:prstGeom>
          <a:noFill/>
        </p:spPr>
      </p:pic>
    </p:spTree>
    <p:custDataLst>
      <p:tags r:id="rId1"/>
    </p:custDataLst>
  </p:cSld>
  <p:clrMapOvr>
    <a:masterClrMapping/>
  </p:clrMapOvr>
  <p:transition spd="slow" advClick="0" advTm="4197">
    <p:newsflash/>
    <p:sndAc>
      <p:stSnd>
        <p:snd r:embed="rId3"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1"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1026"/>
                                        </p:tgtEl>
                                        <p:attrNameLst>
                                          <p:attrName>style.visibility</p:attrName>
                                        </p:attrNameLst>
                                      </p:cBhvr>
                                      <p:to>
                                        <p:strVal val="visible"/>
                                      </p:to>
                                    </p:set>
                                    <p:anim calcmode="lin" valueType="num">
                                      <p:cBhvr>
                                        <p:cTn id="14" dur="1000" fill="hold"/>
                                        <p:tgtEl>
                                          <p:spTgt spid="1026"/>
                                        </p:tgtEl>
                                        <p:attrNameLst>
                                          <p:attrName>ppt_w</p:attrName>
                                        </p:attrNameLst>
                                      </p:cBhvr>
                                      <p:tavLst>
                                        <p:tav tm="0">
                                          <p:val>
                                            <p:fltVal val="0"/>
                                          </p:val>
                                        </p:tav>
                                        <p:tav tm="100000">
                                          <p:val>
                                            <p:strVal val="#ppt_w"/>
                                          </p:val>
                                        </p:tav>
                                      </p:tavLst>
                                    </p:anim>
                                    <p:anim calcmode="lin" valueType="num">
                                      <p:cBhvr>
                                        <p:cTn id="15" dur="1000" fill="hold"/>
                                        <p:tgtEl>
                                          <p:spTgt spid="1026"/>
                                        </p:tgtEl>
                                        <p:attrNameLst>
                                          <p:attrName>ppt_h</p:attrName>
                                        </p:attrNameLst>
                                      </p:cBhvr>
                                      <p:tavLst>
                                        <p:tav tm="0">
                                          <p:val>
                                            <p:fltVal val="0"/>
                                          </p:val>
                                        </p:tav>
                                        <p:tav tm="100000">
                                          <p:val>
                                            <p:strVal val="#ppt_h"/>
                                          </p:val>
                                        </p:tav>
                                      </p:tavLst>
                                    </p:anim>
                                    <p:anim calcmode="lin" valueType="num">
                                      <p:cBhvr>
                                        <p:cTn id="16" dur="1000" fill="hold"/>
                                        <p:tgtEl>
                                          <p:spTgt spid="1026"/>
                                        </p:tgtEl>
                                        <p:attrNameLst>
                                          <p:attrName>style.rotation</p:attrName>
                                        </p:attrNameLst>
                                      </p:cBhvr>
                                      <p:tavLst>
                                        <p:tav tm="0">
                                          <p:val>
                                            <p:fltVal val="90"/>
                                          </p:val>
                                        </p:tav>
                                        <p:tav tm="100000">
                                          <p:val>
                                            <p:fltVal val="0"/>
                                          </p:val>
                                        </p:tav>
                                      </p:tavLst>
                                    </p:anim>
                                    <p:animEffect transition="in" filter="fade">
                                      <p:cBhvr>
                                        <p:cTn id="1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91880" y="1340768"/>
            <a:ext cx="4104456" cy="792088"/>
          </a:xfrm>
        </p:spPr>
        <p:txBody>
          <a:bodyPr/>
          <a:lstStyle/>
          <a:p>
            <a:pPr algn="ctr"/>
            <a:r>
              <a:rPr lang="ru-RU" dirty="0" smtClean="0">
                <a:solidFill>
                  <a:srgbClr val="F91B7A"/>
                </a:solidFill>
              </a:rPr>
              <a:t>Задачи:</a:t>
            </a:r>
            <a:endParaRPr lang="ru-RU" dirty="0">
              <a:solidFill>
                <a:srgbClr val="F91B7A"/>
              </a:solidFill>
            </a:endParaRPr>
          </a:p>
        </p:txBody>
      </p:sp>
      <p:sp>
        <p:nvSpPr>
          <p:cNvPr id="3" name="Содержимое 2"/>
          <p:cNvSpPr>
            <a:spLocks noGrp="1"/>
          </p:cNvSpPr>
          <p:nvPr>
            <p:ph idx="1"/>
          </p:nvPr>
        </p:nvSpPr>
        <p:spPr>
          <a:xfrm>
            <a:off x="457200" y="2492896"/>
            <a:ext cx="8229600" cy="3831704"/>
          </a:xfrm>
        </p:spPr>
        <p:txBody>
          <a:bodyPr/>
          <a:lstStyle/>
          <a:p>
            <a:r>
              <a:rPr lang="ru-RU" b="1" dirty="0" smtClean="0"/>
              <a:t>1.Показать, что за обычным мусором скрывается большая проблема, которую нужно решать и детям, и взрослым.</a:t>
            </a:r>
          </a:p>
          <a:p>
            <a:r>
              <a:rPr lang="ru-RU" b="1" dirty="0" smtClean="0"/>
              <a:t>2.Узнать, что такое раздельный мусор?</a:t>
            </a:r>
          </a:p>
          <a:p>
            <a:r>
              <a:rPr lang="ru-RU" b="1" dirty="0" smtClean="0"/>
              <a:t>3. Научиться самому и научить других сортировать мусор из разного материала.</a:t>
            </a:r>
          </a:p>
          <a:p>
            <a:r>
              <a:rPr lang="ru-RU" b="1" dirty="0" smtClean="0"/>
              <a:t>4.Соблюдать правила экологически чистого дома «Земля».</a:t>
            </a:r>
          </a:p>
          <a:p>
            <a:endParaRPr lang="ru-RU" b="1" dirty="0"/>
          </a:p>
        </p:txBody>
      </p:sp>
      <p:pic>
        <p:nvPicPr>
          <p:cNvPr id="1026" name="Picture 2" descr="D:\847599-0a7648b6afe4ff2e.gif"/>
          <p:cNvPicPr>
            <a:picLocks noChangeAspect="1" noChangeArrowheads="1" noCrop="1"/>
          </p:cNvPicPr>
          <p:nvPr/>
        </p:nvPicPr>
        <p:blipFill>
          <a:blip r:embed="rId3" cstate="print"/>
          <a:srcRect/>
          <a:stretch>
            <a:fillRect/>
          </a:stretch>
        </p:blipFill>
        <p:spPr bwMode="auto">
          <a:xfrm>
            <a:off x="1691680" y="692696"/>
            <a:ext cx="1143000" cy="1573907"/>
          </a:xfrm>
          <a:prstGeom prst="rect">
            <a:avLst/>
          </a:prstGeom>
          <a:noFill/>
        </p:spPr>
      </p:pic>
    </p:spTree>
    <p:custDataLst>
      <p:tags r:id="rId1"/>
    </p:custDataLst>
  </p:cSld>
  <p:clrMapOvr>
    <a:masterClrMapping/>
  </p:clrMapOvr>
  <p:transition spd="slow" advClick="0" advTm="18594">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2000" fill="hold"/>
                                        <p:tgtEl>
                                          <p:spTgt spid="1026"/>
                                        </p:tgtEl>
                                      </p:cBhvr>
                                      <p:by x="150000" y="150000"/>
                                    </p:animScale>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strVal val="#ppt_w*0.70"/>
                                          </p:val>
                                        </p:tav>
                                        <p:tav tm="100000">
                                          <p:val>
                                            <p:strVal val="#ppt_w"/>
                                          </p:val>
                                        </p:tav>
                                      </p:tavLst>
                                    </p:anim>
                                    <p:anim calcmode="lin" valueType="num">
                                      <p:cBhvr>
                                        <p:cTn id="19" dur="1000" fill="hold"/>
                                        <p:tgtEl>
                                          <p:spTgt spid="2"/>
                                        </p:tgtEl>
                                        <p:attrNameLst>
                                          <p:attrName>ppt_h</p:attrName>
                                        </p:attrNameLst>
                                      </p:cBhvr>
                                      <p:tavLst>
                                        <p:tav tm="0">
                                          <p:val>
                                            <p:strVal val="#ppt_h"/>
                                          </p:val>
                                        </p:tav>
                                        <p:tav tm="100000">
                                          <p:val>
                                            <p:strVal val="#ppt_h"/>
                                          </p:val>
                                        </p:tav>
                                      </p:tavLst>
                                    </p:anim>
                                    <p:animEffect transition="in" filter="fade">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 calcmode="lin" valueType="num">
                                      <p:cBhvr>
                                        <p:cTn id="3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3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4" dur="1000"/>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p:cTn id="39"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40"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41" dur="1000"/>
                                        <p:tgtEl>
                                          <p:spTgt spid="3">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 calcmode="lin" valueType="num">
                                      <p:cBhvr>
                                        <p:cTn id="46" dur="2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7" dur="2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8"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Выноска-облако 14"/>
          <p:cNvSpPr/>
          <p:nvPr/>
        </p:nvSpPr>
        <p:spPr>
          <a:xfrm>
            <a:off x="3275856" y="692696"/>
            <a:ext cx="6768752" cy="864096"/>
          </a:xfrm>
          <a:prstGeom prst="cloudCallout">
            <a:avLst>
              <a:gd name="adj1" fmla="val -56188"/>
              <a:gd name="adj2" fmla="val 119503"/>
            </a:avLst>
          </a:prstGeom>
          <a:solidFill>
            <a:srgbClr val="FFFFCC"/>
          </a:solidFill>
          <a:ln>
            <a:solidFill>
              <a:srgbClr val="00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smtClean="0">
                <a:solidFill>
                  <a:schemeClr val="tx1"/>
                </a:solidFill>
                <a:effectLst>
                  <a:outerShdw blurRad="38100" dist="38100" dir="2700000" algn="tl">
                    <a:srgbClr val="000000">
                      <a:alpha val="43137"/>
                    </a:srgbClr>
                  </a:outerShdw>
                </a:effectLst>
                <a:latin typeface="+mj-lt"/>
              </a:rPr>
              <a:t> </a:t>
            </a:r>
          </a:p>
          <a:p>
            <a:pPr algn="r" fontAlgn="auto">
              <a:spcBef>
                <a:spcPts val="0"/>
              </a:spcBef>
              <a:spcAft>
                <a:spcPts val="0"/>
              </a:spcAft>
              <a:defRPr/>
            </a:pPr>
            <a:r>
              <a:rPr lang="ru-RU" sz="2400" b="1" dirty="0" smtClean="0">
                <a:solidFill>
                  <a:srgbClr val="F91B7A"/>
                </a:solidFill>
                <a:effectLst>
                  <a:outerShdw blurRad="38100" dist="38100" dir="2700000" algn="tl">
                    <a:srgbClr val="000000">
                      <a:alpha val="43137"/>
                    </a:srgbClr>
                  </a:outerShdw>
                </a:effectLst>
                <a:latin typeface="+mj-lt"/>
              </a:rPr>
              <a:t>Что Вы, люди,  такие хмурые?</a:t>
            </a:r>
            <a:endParaRPr lang="ru-RU" sz="2400" b="1" dirty="0">
              <a:solidFill>
                <a:srgbClr val="F91B7A"/>
              </a:solidFill>
              <a:effectLst>
                <a:outerShdw blurRad="38100" dist="38100" dir="2700000" algn="tl">
                  <a:srgbClr val="000000">
                    <a:alpha val="43137"/>
                  </a:srgbClr>
                </a:outerShdw>
              </a:effectLst>
              <a:latin typeface="+mj-lt"/>
            </a:endParaRPr>
          </a:p>
        </p:txBody>
      </p:sp>
      <p:sp>
        <p:nvSpPr>
          <p:cNvPr id="16" name="Выноска-облако 15"/>
          <p:cNvSpPr/>
          <p:nvPr/>
        </p:nvSpPr>
        <p:spPr>
          <a:xfrm>
            <a:off x="-468560" y="5229200"/>
            <a:ext cx="5681787" cy="1310977"/>
          </a:xfrm>
          <a:prstGeom prst="cloudCallout">
            <a:avLst>
              <a:gd name="adj1" fmla="val 70218"/>
              <a:gd name="adj2" fmla="val -63254"/>
            </a:avLst>
          </a:prstGeom>
          <a:solidFill>
            <a:srgbClr val="FFFFCC"/>
          </a:solidFill>
          <a:ln>
            <a:solidFill>
              <a:srgbClr val="00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solidFill>
                  <a:srgbClr val="F91B7A"/>
                </a:solidFill>
                <a:effectLst>
                  <a:outerShdw blurRad="38100" dist="38100" dir="2700000" algn="tl">
                    <a:srgbClr val="000000">
                      <a:alpha val="43137"/>
                    </a:srgbClr>
                  </a:outerShdw>
                </a:effectLst>
                <a:latin typeface="+mj-lt"/>
              </a:rPr>
              <a:t>А </a:t>
            </a:r>
            <a:r>
              <a:rPr lang="ru-RU" sz="2000" b="1" dirty="0" smtClean="0">
                <a:solidFill>
                  <a:srgbClr val="F91B7A"/>
                </a:solidFill>
                <a:effectLst>
                  <a:outerShdw blurRad="38100" dist="38100" dir="2700000" algn="tl">
                    <a:srgbClr val="000000">
                      <a:alpha val="43137"/>
                    </a:srgbClr>
                  </a:outerShdw>
                </a:effectLst>
                <a:latin typeface="+mj-lt"/>
              </a:rPr>
              <a:t>чему нам </a:t>
            </a:r>
            <a:r>
              <a:rPr lang="ru-RU" sz="2000" b="1" dirty="0">
                <a:solidFill>
                  <a:srgbClr val="F91B7A"/>
                </a:solidFill>
                <a:effectLst>
                  <a:outerShdw blurRad="38100" dist="38100" dir="2700000" algn="tl">
                    <a:srgbClr val="000000">
                      <a:alpha val="43137"/>
                    </a:srgbClr>
                  </a:outerShdw>
                </a:effectLst>
                <a:latin typeface="+mj-lt"/>
              </a:rPr>
              <a:t>радоваться? </a:t>
            </a:r>
            <a:r>
              <a:rPr lang="ru-RU" sz="2000" b="1" dirty="0" smtClean="0">
                <a:solidFill>
                  <a:srgbClr val="F91B7A"/>
                </a:solidFill>
                <a:effectLst>
                  <a:outerShdw blurRad="38100" dist="38100" dir="2700000" algn="tl">
                    <a:srgbClr val="000000">
                      <a:alpha val="43137"/>
                    </a:srgbClr>
                  </a:outerShdw>
                </a:effectLst>
                <a:latin typeface="+mj-lt"/>
              </a:rPr>
              <a:t>Посмотрите вокруг ,  и у вас   </a:t>
            </a:r>
            <a:r>
              <a:rPr lang="ru-RU" sz="2000" b="1" dirty="0">
                <a:solidFill>
                  <a:srgbClr val="F91B7A"/>
                </a:solidFill>
                <a:effectLst>
                  <a:outerShdw blurRad="38100" dist="38100" dir="2700000" algn="tl">
                    <a:srgbClr val="000000">
                      <a:alpha val="43137"/>
                    </a:srgbClr>
                  </a:outerShdw>
                </a:effectLst>
                <a:latin typeface="+mj-lt"/>
              </a:rPr>
              <a:t>сразу </a:t>
            </a:r>
            <a:r>
              <a:rPr lang="ru-RU" sz="2000" b="1" dirty="0" smtClean="0">
                <a:solidFill>
                  <a:srgbClr val="F91B7A"/>
                </a:solidFill>
                <a:effectLst>
                  <a:outerShdw blurRad="38100" dist="38100" dir="2700000" algn="tl">
                    <a:srgbClr val="000000">
                      <a:alpha val="43137"/>
                    </a:srgbClr>
                  </a:outerShdw>
                </a:effectLst>
                <a:latin typeface="+mj-lt"/>
              </a:rPr>
              <a:t>испортится настроение!</a:t>
            </a:r>
            <a:endParaRPr lang="ru-RU" sz="2000" b="1" dirty="0">
              <a:solidFill>
                <a:srgbClr val="F91B7A"/>
              </a:solidFill>
              <a:effectLst>
                <a:outerShdw blurRad="38100" dist="38100" dir="2700000" algn="tl">
                  <a:srgbClr val="000000">
                    <a:alpha val="43137"/>
                  </a:srgbClr>
                </a:outerShdw>
              </a:effectLst>
              <a:latin typeface="+mj-lt"/>
            </a:endParaRPr>
          </a:p>
        </p:txBody>
      </p:sp>
      <p:pic>
        <p:nvPicPr>
          <p:cNvPr id="1026" name="Picture 2" descr="C:\Users\User\Desktop\Т.Н\МУСОР\1353588277_musor2.jpg"/>
          <p:cNvPicPr>
            <a:picLocks noChangeAspect="1" noChangeArrowheads="1"/>
          </p:cNvPicPr>
          <p:nvPr/>
        </p:nvPicPr>
        <p:blipFill>
          <a:blip r:embed="rId3" cstate="print"/>
          <a:srcRect/>
          <a:stretch>
            <a:fillRect/>
          </a:stretch>
        </p:blipFill>
        <p:spPr bwMode="auto">
          <a:xfrm>
            <a:off x="4572000" y="1916832"/>
            <a:ext cx="4392488" cy="4680520"/>
          </a:xfrm>
          <a:prstGeom prst="rect">
            <a:avLst/>
          </a:prstGeom>
          <a:noFill/>
        </p:spPr>
      </p:pic>
      <p:pic>
        <p:nvPicPr>
          <p:cNvPr id="2" name="Picture 2" descr="C:\Users\User\Desktop\Т.Н\МУСОР\507e6c4d-e124-ca34-e124-ca3b36cc5289.photo.0.jpg"/>
          <p:cNvPicPr>
            <a:picLocks noChangeAspect="1" noChangeArrowheads="1"/>
          </p:cNvPicPr>
          <p:nvPr/>
        </p:nvPicPr>
        <p:blipFill>
          <a:blip r:embed="rId4" cstate="print"/>
          <a:srcRect/>
          <a:stretch>
            <a:fillRect/>
          </a:stretch>
        </p:blipFill>
        <p:spPr bwMode="auto">
          <a:xfrm>
            <a:off x="179512" y="1412776"/>
            <a:ext cx="4320480" cy="3711356"/>
          </a:xfrm>
          <a:prstGeom prst="rect">
            <a:avLst/>
          </a:prstGeom>
          <a:noFill/>
        </p:spPr>
      </p:pic>
    </p:spTree>
    <p:custDataLst>
      <p:tags r:id="rId1"/>
    </p:custDataLst>
  </p:cSld>
  <p:clrMapOvr>
    <a:masterClrMapping/>
  </p:clrMapOvr>
  <p:transition spd="slow" advClick="0" advTm="9704">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anim calcmode="lin" valueType="num">
                                      <p:cBhvr>
                                        <p:cTn id="18" dur="2000" fill="hold"/>
                                        <p:tgtEl>
                                          <p:spTgt spid="16"/>
                                        </p:tgtEl>
                                        <p:attrNameLst>
                                          <p:attrName>ppt_x</p:attrName>
                                        </p:attrNameLst>
                                      </p:cBhvr>
                                      <p:tavLst>
                                        <p:tav tm="0">
                                          <p:val>
                                            <p:strVal val="#ppt_x"/>
                                          </p:val>
                                        </p:tav>
                                        <p:tav tm="100000">
                                          <p:val>
                                            <p:strVal val="#ppt_x"/>
                                          </p:val>
                                        </p:tav>
                                      </p:tavLst>
                                    </p:anim>
                                    <p:anim calcmode="lin" valueType="num">
                                      <p:cBhvr>
                                        <p:cTn id="19"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wheel(4)">
                                      <p:cBhvr>
                                        <p:cTn id="24"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flipV="1">
            <a:off x="1907704" y="7271712"/>
            <a:ext cx="8215370" cy="45719"/>
          </a:xfrm>
          <a:prstGeom prst="rect">
            <a:avLst/>
          </a:prstGeom>
          <a:noFill/>
          <a:ln w="9525">
            <a:noFill/>
            <a:miter lim="800000"/>
            <a:headEnd/>
            <a:tailEnd/>
          </a:ln>
          <a:effectLst/>
        </p:spPr>
      </p:pic>
      <p:sp>
        <p:nvSpPr>
          <p:cNvPr id="6" name="Прямоугольник 5"/>
          <p:cNvSpPr/>
          <p:nvPr/>
        </p:nvSpPr>
        <p:spPr>
          <a:xfrm>
            <a:off x="-828600" y="692696"/>
            <a:ext cx="9289032" cy="1200329"/>
          </a:xfrm>
          <a:prstGeom prst="rect">
            <a:avLst/>
          </a:prstGeom>
        </p:spPr>
        <p:txBody>
          <a:bodyPr wrap="square">
            <a:spAutoFit/>
          </a:bodyPr>
          <a:lstStyle/>
          <a:p>
            <a:pPr lvl="4" algn="just">
              <a:buFont typeface="Arial" charset="0"/>
              <a:buNone/>
            </a:pPr>
            <a:r>
              <a:rPr lang="ru-RU" sz="2400" b="1" dirty="0" smtClean="0">
                <a:solidFill>
                  <a:srgbClr val="F91B7A"/>
                </a:solidFill>
                <a:latin typeface="+mj-lt"/>
              </a:rPr>
              <a:t>Загрязнение  бытовым мусором для   наших улиц является на сегодняшний день одной из  важных экологических проблем.</a:t>
            </a:r>
          </a:p>
        </p:txBody>
      </p:sp>
      <p:pic>
        <p:nvPicPr>
          <p:cNvPr id="3074" name="Picture 2" descr="D:\7ad7f11d190c995ba540f7eeb4073ef6_XL.jpg"/>
          <p:cNvPicPr>
            <a:picLocks noChangeAspect="1" noChangeArrowheads="1"/>
          </p:cNvPicPr>
          <p:nvPr/>
        </p:nvPicPr>
        <p:blipFill>
          <a:blip r:embed="rId4" cstate="print"/>
          <a:srcRect/>
          <a:stretch>
            <a:fillRect/>
          </a:stretch>
        </p:blipFill>
        <p:spPr bwMode="auto">
          <a:xfrm>
            <a:off x="755576" y="2204864"/>
            <a:ext cx="7704856" cy="4392488"/>
          </a:xfrm>
          <a:prstGeom prst="rect">
            <a:avLst/>
          </a:prstGeom>
          <a:noFill/>
        </p:spPr>
      </p:pic>
    </p:spTree>
    <p:custDataLst>
      <p:tags r:id="rId1"/>
    </p:custDataLst>
  </p:cSld>
  <p:clrMapOvr>
    <a:masterClrMapping/>
  </p:clrMapOvr>
  <p:transition spd="slow" advTm="1042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p:cTn id="14" dur="2000" fill="hold"/>
                                        <p:tgtEl>
                                          <p:spTgt spid="3074"/>
                                        </p:tgtEl>
                                        <p:attrNameLst>
                                          <p:attrName>ppt_x</p:attrName>
                                        </p:attrNameLst>
                                      </p:cBhvr>
                                      <p:tavLst>
                                        <p:tav tm="0">
                                          <p:val>
                                            <p:strVal val="#ppt_x-.2"/>
                                          </p:val>
                                        </p:tav>
                                        <p:tav tm="100000">
                                          <p:val>
                                            <p:strVal val="#ppt_x"/>
                                          </p:val>
                                        </p:tav>
                                      </p:tavLst>
                                    </p:anim>
                                    <p:anim calcmode="lin" valueType="num">
                                      <p:cBhvr>
                                        <p:cTn id="15" dur="2000" fill="hold"/>
                                        <p:tgtEl>
                                          <p:spTgt spid="3074"/>
                                        </p:tgtEl>
                                        <p:attrNameLst>
                                          <p:attrName>ppt_y</p:attrName>
                                        </p:attrNameLst>
                                      </p:cBhvr>
                                      <p:tavLst>
                                        <p:tav tm="0">
                                          <p:val>
                                            <p:strVal val="#ppt_y"/>
                                          </p:val>
                                        </p:tav>
                                        <p:tav tm="100000">
                                          <p:val>
                                            <p:strVal val="#ppt_y"/>
                                          </p:val>
                                        </p:tav>
                                      </p:tavLst>
                                    </p:anim>
                                    <p:animEffect transition="in" filter="wipe(right)" prLst="gradientSize: 0.1">
                                      <p:cBhvr>
                                        <p:cTn id="16"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Выноска-облако 14"/>
          <p:cNvSpPr/>
          <p:nvPr/>
        </p:nvSpPr>
        <p:spPr>
          <a:xfrm>
            <a:off x="1043608" y="548680"/>
            <a:ext cx="7632848" cy="1512168"/>
          </a:xfrm>
          <a:prstGeom prst="cloudCallout">
            <a:avLst>
              <a:gd name="adj1" fmla="val 8266"/>
              <a:gd name="adj2" fmla="val 175825"/>
            </a:avLst>
          </a:prstGeom>
          <a:solidFill>
            <a:srgbClr val="FFFFCC"/>
          </a:solidFill>
          <a:ln>
            <a:solidFill>
              <a:srgbClr val="00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F91B7A"/>
                </a:solidFill>
                <a:effectLst>
                  <a:outerShdw blurRad="38100" dist="38100" dir="2700000" algn="tl">
                    <a:srgbClr val="000000">
                      <a:alpha val="43137"/>
                    </a:srgbClr>
                  </a:outerShdw>
                </a:effectLst>
                <a:latin typeface="+mj-lt"/>
              </a:rPr>
              <a:t>Кто поиграл </a:t>
            </a:r>
            <a:r>
              <a:rPr lang="ru-RU" sz="2400" b="1" dirty="0">
                <a:solidFill>
                  <a:srgbClr val="F91B7A"/>
                </a:solidFill>
                <a:effectLst>
                  <a:outerShdw blurRad="38100" dist="38100" dir="2700000" algn="tl">
                    <a:srgbClr val="000000">
                      <a:alpha val="43137"/>
                    </a:srgbClr>
                  </a:outerShdw>
                </a:effectLst>
                <a:latin typeface="+mj-lt"/>
              </a:rPr>
              <a:t>с детьми на </a:t>
            </a:r>
            <a:r>
              <a:rPr lang="ru-RU" sz="2400" b="1" dirty="0" smtClean="0">
                <a:solidFill>
                  <a:srgbClr val="F91B7A"/>
                </a:solidFill>
                <a:effectLst>
                  <a:outerShdw blurRad="38100" dist="38100" dir="2700000" algn="tl">
                    <a:srgbClr val="000000">
                      <a:alpha val="43137"/>
                    </a:srgbClr>
                  </a:outerShdw>
                </a:effectLst>
                <a:latin typeface="+mj-lt"/>
              </a:rPr>
              <a:t>поляне и оставил  </a:t>
            </a:r>
            <a:r>
              <a:rPr lang="ru-RU" sz="2400" b="1" dirty="0">
                <a:solidFill>
                  <a:srgbClr val="F91B7A"/>
                </a:solidFill>
                <a:effectLst>
                  <a:outerShdw blurRad="38100" dist="38100" dir="2700000" algn="tl">
                    <a:srgbClr val="000000">
                      <a:alpha val="43137"/>
                    </a:srgbClr>
                  </a:outerShdw>
                </a:effectLst>
                <a:latin typeface="+mj-lt"/>
              </a:rPr>
              <a:t>этот мусор в </a:t>
            </a:r>
            <a:r>
              <a:rPr lang="ru-RU" sz="2400" b="1" dirty="0" smtClean="0">
                <a:solidFill>
                  <a:srgbClr val="F91B7A"/>
                </a:solidFill>
                <a:effectLst>
                  <a:outerShdw blurRad="38100" dist="38100" dir="2700000" algn="tl">
                    <a:srgbClr val="000000">
                      <a:alpha val="43137"/>
                    </a:srgbClr>
                  </a:outerShdw>
                </a:effectLst>
                <a:latin typeface="+mj-lt"/>
              </a:rPr>
              <a:t>лесу?</a:t>
            </a:r>
            <a:endParaRPr lang="ru-RU" sz="2400" b="1" dirty="0">
              <a:solidFill>
                <a:srgbClr val="F91B7A"/>
              </a:solidFill>
              <a:effectLst>
                <a:outerShdw blurRad="38100" dist="38100" dir="2700000" algn="tl">
                  <a:srgbClr val="000000">
                    <a:alpha val="43137"/>
                  </a:srgbClr>
                </a:outerShdw>
              </a:effectLst>
              <a:latin typeface="+mj-lt"/>
            </a:endParaRPr>
          </a:p>
        </p:txBody>
      </p:sp>
      <p:pic>
        <p:nvPicPr>
          <p:cNvPr id="2" name="Picture 2" descr="C:\Users\User\Desktop\Т.Н\МУСОР\plastiktuete-baum-gross.jpg"/>
          <p:cNvPicPr>
            <a:picLocks noChangeAspect="1" noChangeArrowheads="1"/>
          </p:cNvPicPr>
          <p:nvPr/>
        </p:nvPicPr>
        <p:blipFill>
          <a:blip r:embed="rId3" cstate="print"/>
          <a:srcRect/>
          <a:stretch>
            <a:fillRect/>
          </a:stretch>
        </p:blipFill>
        <p:spPr bwMode="auto">
          <a:xfrm>
            <a:off x="179512" y="2276872"/>
            <a:ext cx="3888432" cy="4392488"/>
          </a:xfrm>
          <a:prstGeom prst="rect">
            <a:avLst/>
          </a:prstGeom>
          <a:noFill/>
        </p:spPr>
      </p:pic>
      <p:pic>
        <p:nvPicPr>
          <p:cNvPr id="4099" name="Picture 3" descr="D:\26.JPG"/>
          <p:cNvPicPr>
            <a:picLocks noChangeAspect="1" noChangeArrowheads="1"/>
          </p:cNvPicPr>
          <p:nvPr/>
        </p:nvPicPr>
        <p:blipFill>
          <a:blip r:embed="rId4" cstate="print"/>
          <a:srcRect/>
          <a:stretch>
            <a:fillRect/>
          </a:stretch>
        </p:blipFill>
        <p:spPr bwMode="auto">
          <a:xfrm>
            <a:off x="4139952" y="2276872"/>
            <a:ext cx="4824536" cy="4437112"/>
          </a:xfrm>
          <a:prstGeom prst="rect">
            <a:avLst/>
          </a:prstGeom>
          <a:noFill/>
        </p:spPr>
      </p:pic>
    </p:spTree>
    <p:custDataLst>
      <p:tags r:id="rId1"/>
    </p:custDataLst>
  </p:cSld>
  <p:clrMapOvr>
    <a:masterClrMapping/>
  </p:clrMapOvr>
  <p:transition spd="slow" advClick="0" advTm="8845">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4099"/>
                                        </p:tgtEl>
                                        <p:attrNameLst>
                                          <p:attrName>style.visibility</p:attrName>
                                        </p:attrNameLst>
                                      </p:cBhvr>
                                      <p:to>
                                        <p:strVal val="visible"/>
                                      </p:to>
                                    </p:set>
                                    <p:animEffect transition="in" filter="dissolve">
                                      <p:cBhvr>
                                        <p:cTn id="19"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ыноска-облако 2"/>
          <p:cNvSpPr/>
          <p:nvPr/>
        </p:nvSpPr>
        <p:spPr>
          <a:xfrm>
            <a:off x="3347864" y="620689"/>
            <a:ext cx="5653261" cy="2232247"/>
          </a:xfrm>
          <a:prstGeom prst="cloudCallout">
            <a:avLst>
              <a:gd name="adj1" fmla="val 17194"/>
              <a:gd name="adj2" fmla="val 93994"/>
            </a:avLst>
          </a:prstGeom>
          <a:solidFill>
            <a:srgbClr val="FFFFCC"/>
          </a:solidFill>
          <a:ln>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smtClean="0">
                <a:solidFill>
                  <a:srgbClr val="F91B7A"/>
                </a:solidFill>
                <a:effectLst>
                  <a:outerShdw blurRad="38100" dist="38100" dir="2700000" algn="tl">
                    <a:srgbClr val="000000">
                      <a:alpha val="43137"/>
                    </a:srgbClr>
                  </a:outerShdw>
                </a:effectLst>
                <a:latin typeface="+mj-lt"/>
              </a:rPr>
              <a:t>Кто купил </a:t>
            </a:r>
            <a:r>
              <a:rPr lang="ru-RU" sz="2000" b="1" dirty="0">
                <a:solidFill>
                  <a:srgbClr val="F91B7A"/>
                </a:solidFill>
                <a:effectLst>
                  <a:outerShdw blurRad="38100" dist="38100" dir="2700000" algn="tl">
                    <a:srgbClr val="000000">
                      <a:alpha val="43137"/>
                    </a:srgbClr>
                  </a:outerShdw>
                </a:effectLst>
                <a:latin typeface="+mj-lt"/>
              </a:rPr>
              <a:t>себе большую коробку шоколадных </a:t>
            </a:r>
            <a:r>
              <a:rPr lang="ru-RU" sz="2000" b="1" dirty="0" smtClean="0">
                <a:solidFill>
                  <a:srgbClr val="F91B7A"/>
                </a:solidFill>
                <a:effectLst>
                  <a:outerShdw blurRad="38100" dist="38100" dir="2700000" algn="tl">
                    <a:srgbClr val="000000">
                      <a:alpha val="43137"/>
                    </a:srgbClr>
                  </a:outerShdw>
                </a:effectLst>
                <a:latin typeface="+mj-lt"/>
              </a:rPr>
              <a:t>конфет  и они очень </a:t>
            </a:r>
            <a:r>
              <a:rPr lang="ru-RU" sz="2000" b="1" dirty="0">
                <a:solidFill>
                  <a:srgbClr val="F91B7A"/>
                </a:solidFill>
                <a:effectLst>
                  <a:outerShdw blurRad="38100" dist="38100" dir="2700000" algn="tl">
                    <a:srgbClr val="000000">
                      <a:alpha val="43137"/>
                    </a:srgbClr>
                  </a:outerShdw>
                </a:effectLst>
                <a:latin typeface="+mj-lt"/>
              </a:rPr>
              <a:t>быстро „</a:t>
            </a:r>
            <a:r>
              <a:rPr lang="ru-RU" sz="2000" b="1" dirty="0" smtClean="0">
                <a:solidFill>
                  <a:srgbClr val="F91B7A"/>
                </a:solidFill>
                <a:effectLst>
                  <a:outerShdw blurRad="38100" dist="38100" dir="2700000" algn="tl">
                    <a:srgbClr val="000000">
                      <a:alpha val="43137"/>
                    </a:srgbClr>
                  </a:outerShdw>
                </a:effectLst>
                <a:latin typeface="+mj-lt"/>
              </a:rPr>
              <a:t>исчезли“? А</a:t>
            </a:r>
            <a:r>
              <a:rPr lang="ru-RU" sz="2000" b="1" dirty="0">
                <a:solidFill>
                  <a:srgbClr val="F91B7A"/>
                </a:solidFill>
                <a:effectLst>
                  <a:outerShdw blurRad="38100" dist="38100" dir="2700000" algn="tl">
                    <a:srgbClr val="000000">
                      <a:alpha val="43137"/>
                    </a:srgbClr>
                  </a:outerShdw>
                </a:effectLst>
                <a:latin typeface="+mj-lt"/>
              </a:rPr>
              <a:t> что же осталось?</a:t>
            </a:r>
          </a:p>
        </p:txBody>
      </p:sp>
      <p:pic>
        <p:nvPicPr>
          <p:cNvPr id="10244" name="Picture 4" descr="Картинка 2 из 2900"/>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24544" y="764704"/>
            <a:ext cx="4071938" cy="2928958"/>
          </a:xfrm>
          <a:prstGeom prst="rect">
            <a:avLst/>
          </a:prstGeom>
          <a:noFill/>
          <a:ln w="9525">
            <a:noFill/>
            <a:miter lim="800000"/>
            <a:headEnd/>
            <a:tailEnd/>
          </a:ln>
        </p:spPr>
      </p:pic>
      <p:pic>
        <p:nvPicPr>
          <p:cNvPr id="5" name="Picture 2" descr="Картинка 3 из 445"/>
          <p:cNvPicPr>
            <a:picLocks noChangeAspect="1" noChangeArrowheads="1"/>
          </p:cNvPicPr>
          <p:nvPr/>
        </p:nvPicPr>
        <p:blipFill>
          <a:blip r:embed="rId4" cstate="print"/>
          <a:srcRect/>
          <a:stretch>
            <a:fillRect/>
          </a:stretch>
        </p:blipFill>
        <p:spPr bwMode="auto">
          <a:xfrm>
            <a:off x="3563888" y="2852936"/>
            <a:ext cx="5220841" cy="3744416"/>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ransition spd="slow" advClick="0" advTm="11436">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0244"/>
                                        </p:tgtEl>
                                        <p:attrNameLst>
                                          <p:attrName>style.visibility</p:attrName>
                                        </p:attrNameLst>
                                      </p:cBhvr>
                                      <p:to>
                                        <p:strVal val="visible"/>
                                      </p:to>
                                    </p:set>
                                    <p:anim calcmode="lin" valueType="num">
                                      <p:cBhvr>
                                        <p:cTn id="7" dur="1000" fill="hold"/>
                                        <p:tgtEl>
                                          <p:spTgt spid="10244"/>
                                        </p:tgtEl>
                                        <p:attrNameLst>
                                          <p:attrName>ppt_w</p:attrName>
                                        </p:attrNameLst>
                                      </p:cBhvr>
                                      <p:tavLst>
                                        <p:tav tm="0">
                                          <p:val>
                                            <p:fltVal val="0"/>
                                          </p:val>
                                        </p:tav>
                                        <p:tav tm="100000">
                                          <p:val>
                                            <p:strVal val="#ppt_w"/>
                                          </p:val>
                                        </p:tav>
                                      </p:tavLst>
                                    </p:anim>
                                    <p:anim calcmode="lin" valueType="num">
                                      <p:cBhvr>
                                        <p:cTn id="8" dur="1000" fill="hold"/>
                                        <p:tgtEl>
                                          <p:spTgt spid="10244"/>
                                        </p:tgtEl>
                                        <p:attrNameLst>
                                          <p:attrName>ppt_h</p:attrName>
                                        </p:attrNameLst>
                                      </p:cBhvr>
                                      <p:tavLst>
                                        <p:tav tm="0">
                                          <p:val>
                                            <p:fltVal val="0"/>
                                          </p:val>
                                        </p:tav>
                                        <p:tav tm="100000">
                                          <p:val>
                                            <p:strVal val="#ppt_h"/>
                                          </p:val>
                                        </p:tav>
                                      </p:tavLst>
                                    </p:anim>
                                    <p:anim calcmode="lin" valueType="num">
                                      <p:cBhvr>
                                        <p:cTn id="9" dur="1000" fill="hold"/>
                                        <p:tgtEl>
                                          <p:spTgt spid="10244"/>
                                        </p:tgtEl>
                                        <p:attrNameLst>
                                          <p:attrName>style.rotation</p:attrName>
                                        </p:attrNameLst>
                                      </p:cBhvr>
                                      <p:tavLst>
                                        <p:tav tm="0">
                                          <p:val>
                                            <p:fltVal val="90"/>
                                          </p:val>
                                        </p:tav>
                                        <p:tav tm="100000">
                                          <p:val>
                                            <p:fltVal val="0"/>
                                          </p:val>
                                        </p:tav>
                                      </p:tavLst>
                                    </p:anim>
                                    <p:animEffect transition="in" filter="fade">
                                      <p:cBhvr>
                                        <p:cTn id="10" dur="1000"/>
                                        <p:tgtEl>
                                          <p:spTgt spid="10244"/>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000" fill="hold"/>
                                        <p:tgtEl>
                                          <p:spTgt spid="3"/>
                                        </p:tgtEl>
                                        <p:attrNameLst>
                                          <p:attrName>ppt_x</p:attrName>
                                        </p:attrNameLst>
                                      </p:cBhvr>
                                      <p:tavLst>
                                        <p:tav tm="0">
                                          <p:val>
                                            <p:strVal val="#ppt_x-.2"/>
                                          </p:val>
                                        </p:tav>
                                        <p:tav tm="100000">
                                          <p:val>
                                            <p:strVal val="#ppt_x"/>
                                          </p:val>
                                        </p:tav>
                                      </p:tavLst>
                                    </p:anim>
                                    <p:anim calcmode="lin" valueType="num">
                                      <p:cBhvr>
                                        <p:cTn id="16" dur="2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2" presetClass="emph" presetSubtype="0" fill="hold" nodeType="clickEffect">
                                  <p:stCondLst>
                                    <p:cond delay="0"/>
                                  </p:stCondLst>
                                  <p:childTnLst>
                                    <p:animClr clrSpc="rgb" dir="cw">
                                      <p:cBhvr override="childStyle">
                                        <p:cTn id="27" dur="200" fill="hold"/>
                                        <p:tgtEl>
                                          <p:spTgt spid="5"/>
                                        </p:tgtEl>
                                        <p:attrNameLst>
                                          <p:attrName>style.color</p:attrName>
                                        </p:attrNameLst>
                                      </p:cBhvr>
                                      <p:to>
                                        <a:schemeClr val="accent2"/>
                                      </p:to>
                                    </p:animClr>
                                    <p:animClr clrSpc="rgb" dir="cw">
                                      <p:cBhvr>
                                        <p:cTn id="28" dur="200" fill="hold"/>
                                        <p:tgtEl>
                                          <p:spTgt spid="5"/>
                                        </p:tgtEl>
                                        <p:attrNameLst>
                                          <p:attrName>fillcolor</p:attrName>
                                        </p:attrNameLst>
                                      </p:cBhvr>
                                      <p:to>
                                        <a:schemeClr val="accent2"/>
                                      </p:to>
                                    </p:animClr>
                                    <p:set>
                                      <p:cBhvr>
                                        <p:cTn id="29" dur="200" fill="hold"/>
                                        <p:tgtEl>
                                          <p:spTgt spid="5"/>
                                        </p:tgtEl>
                                        <p:attrNameLst>
                                          <p:attrName>fill.type</p:attrName>
                                        </p:attrNameLst>
                                      </p:cBhvr>
                                      <p:to>
                                        <p:strVal val="solid"/>
                                      </p:to>
                                    </p:set>
                                    <p:set>
                                      <p:cBhvr>
                                        <p:cTn id="30" dur="200" fill="hold"/>
                                        <p:tgtEl>
                                          <p:spTgt spid="5"/>
                                        </p:tgtEl>
                                        <p:attrNameLst>
                                          <p:attrName>fill.on</p:attrName>
                                        </p:attrNameLst>
                                      </p:cBhvr>
                                      <p:to>
                                        <p:strVal val="true"/>
                                      </p:to>
                                    </p:set>
                                    <p:animRot by="120000">
                                      <p:cBhvr>
                                        <p:cTn id="31" dur="200" fill="hold">
                                          <p:stCondLst>
                                            <p:cond delay="0"/>
                                          </p:stCondLst>
                                        </p:cTn>
                                        <p:tgtEl>
                                          <p:spTgt spid="5"/>
                                        </p:tgtEl>
                                        <p:attrNameLst>
                                          <p:attrName>r</p:attrName>
                                        </p:attrNameLst>
                                      </p:cBhvr>
                                    </p:animRot>
                                    <p:animRot by="-240000">
                                      <p:cBhvr>
                                        <p:cTn id="32" dur="400" fill="hold">
                                          <p:stCondLst>
                                            <p:cond delay="400"/>
                                          </p:stCondLst>
                                        </p:cTn>
                                        <p:tgtEl>
                                          <p:spTgt spid="5"/>
                                        </p:tgtEl>
                                        <p:attrNameLst>
                                          <p:attrName>r</p:attrName>
                                        </p:attrNameLst>
                                      </p:cBhvr>
                                    </p:animRot>
                                    <p:animRot by="240000">
                                      <p:cBhvr>
                                        <p:cTn id="33" dur="400" fill="hold">
                                          <p:stCondLst>
                                            <p:cond delay="800"/>
                                          </p:stCondLst>
                                        </p:cTn>
                                        <p:tgtEl>
                                          <p:spTgt spid="5"/>
                                        </p:tgtEl>
                                        <p:attrNameLst>
                                          <p:attrName>r</p:attrName>
                                        </p:attrNameLst>
                                      </p:cBhvr>
                                    </p:animRot>
                                    <p:animRot by="-240000">
                                      <p:cBhvr>
                                        <p:cTn id="34" dur="400" fill="hold">
                                          <p:stCondLst>
                                            <p:cond delay="1200"/>
                                          </p:stCondLst>
                                        </p:cTn>
                                        <p:tgtEl>
                                          <p:spTgt spid="5"/>
                                        </p:tgtEl>
                                        <p:attrNameLst>
                                          <p:attrName>r</p:attrName>
                                        </p:attrNameLst>
                                      </p:cBhvr>
                                    </p:animRot>
                                    <p:animRot by="120000">
                                      <p:cBhvr>
                                        <p:cTn id="35" dur="400" fill="hold">
                                          <p:stCondLst>
                                            <p:cond delay="16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899592" y="10989840"/>
            <a:ext cx="8572560" cy="504056"/>
          </a:xfrm>
          <a:prstGeom prst="rect">
            <a:avLst/>
          </a:prstGeom>
          <a:noFill/>
          <a:ln w="9525">
            <a:noFill/>
            <a:miter lim="800000"/>
            <a:headEnd/>
            <a:tailEnd/>
          </a:ln>
          <a:effectLst/>
        </p:spPr>
      </p:pic>
      <p:sp>
        <p:nvSpPr>
          <p:cNvPr id="3" name="Прямоугольник 2"/>
          <p:cNvSpPr/>
          <p:nvPr/>
        </p:nvSpPr>
        <p:spPr>
          <a:xfrm>
            <a:off x="-900608" y="764704"/>
            <a:ext cx="10044608" cy="461665"/>
          </a:xfrm>
          <a:prstGeom prst="rect">
            <a:avLst/>
          </a:prstGeom>
        </p:spPr>
        <p:txBody>
          <a:bodyPr wrap="square">
            <a:spAutoFit/>
          </a:bodyPr>
          <a:lstStyle/>
          <a:p>
            <a:pPr lvl="4">
              <a:buFont typeface="Arial" charset="0"/>
              <a:buNone/>
            </a:pPr>
            <a:endParaRPr lang="ru-RU" sz="2400" dirty="0" smtClean="0">
              <a:solidFill>
                <a:srgbClr val="F91B7A"/>
              </a:solidFill>
            </a:endParaRPr>
          </a:p>
        </p:txBody>
      </p:sp>
      <p:pic>
        <p:nvPicPr>
          <p:cNvPr id="6" name="Рисунок 5" descr="пластиковая бутылка.jpg"/>
          <p:cNvPicPr>
            <a:picLocks noChangeAspect="1"/>
          </p:cNvPicPr>
          <p:nvPr/>
        </p:nvPicPr>
        <p:blipFill>
          <a:blip r:embed="rId4" cstate="print"/>
          <a:stretch>
            <a:fillRect/>
          </a:stretch>
        </p:blipFill>
        <p:spPr>
          <a:xfrm>
            <a:off x="5652120" y="2132856"/>
            <a:ext cx="3312368" cy="4725144"/>
          </a:xfrm>
          <a:prstGeom prst="rect">
            <a:avLst/>
          </a:prstGeom>
          <a:ln>
            <a:noFill/>
          </a:ln>
          <a:effectLst>
            <a:softEdge rad="112500"/>
          </a:effectLst>
        </p:spPr>
      </p:pic>
      <p:sp>
        <p:nvSpPr>
          <p:cNvPr id="7" name="Прямоугольник 6"/>
          <p:cNvSpPr/>
          <p:nvPr/>
        </p:nvSpPr>
        <p:spPr>
          <a:xfrm>
            <a:off x="611560" y="620688"/>
            <a:ext cx="7848872" cy="1200329"/>
          </a:xfrm>
          <a:prstGeom prst="rect">
            <a:avLst/>
          </a:prstGeom>
        </p:spPr>
        <p:txBody>
          <a:bodyPr wrap="square">
            <a:spAutoFit/>
          </a:bodyPr>
          <a:lstStyle/>
          <a:p>
            <a:pPr algn="ctr"/>
            <a:r>
              <a:rPr lang="ru-RU" sz="2400" b="1" dirty="0" smtClean="0">
                <a:solidFill>
                  <a:srgbClr val="F91B7A"/>
                </a:solidFill>
                <a:latin typeface="+mj-lt"/>
              </a:rPr>
              <a:t>Раньше были продукты в  стеклянной таре, которые вторично использовались. В наше время  современные упаковки выбрасывают в мусорные баки.</a:t>
            </a:r>
            <a:endParaRPr lang="ru-RU" sz="2400" b="1" dirty="0">
              <a:solidFill>
                <a:srgbClr val="F91B7A"/>
              </a:solidFill>
              <a:latin typeface="+mj-lt"/>
            </a:endParaRPr>
          </a:p>
        </p:txBody>
      </p:sp>
      <p:pic>
        <p:nvPicPr>
          <p:cNvPr id="2" name="Picture 2" descr="D:\prodam-idealno-vymytuyu-oborotnuyu-steklobutylku-v-assortimente--2d45-1364316277031367-2-big.jpg"/>
          <p:cNvPicPr>
            <a:picLocks noChangeAspect="1" noChangeArrowheads="1"/>
          </p:cNvPicPr>
          <p:nvPr/>
        </p:nvPicPr>
        <p:blipFill>
          <a:blip r:embed="rId5" cstate="print"/>
          <a:srcRect/>
          <a:stretch>
            <a:fillRect/>
          </a:stretch>
        </p:blipFill>
        <p:spPr bwMode="auto">
          <a:xfrm>
            <a:off x="251520" y="2204864"/>
            <a:ext cx="5364088" cy="4464496"/>
          </a:xfrm>
          <a:prstGeom prst="rect">
            <a:avLst/>
          </a:prstGeom>
          <a:noFill/>
        </p:spPr>
      </p:pic>
    </p:spTree>
    <p:custDataLst>
      <p:tags r:id="rId1"/>
    </p:custDataLst>
  </p:cSld>
  <p:clrMapOvr>
    <a:masterClrMapping/>
  </p:clrMapOvr>
  <p:transition spd="slow" advClick="0" advTm="10780">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lide(fromBottom)">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Выноска-облако 2"/>
          <p:cNvSpPr/>
          <p:nvPr/>
        </p:nvSpPr>
        <p:spPr>
          <a:xfrm>
            <a:off x="0" y="692696"/>
            <a:ext cx="9144000" cy="1368152"/>
          </a:xfrm>
          <a:prstGeom prst="cloudCallout">
            <a:avLst>
              <a:gd name="adj1" fmla="val -22526"/>
              <a:gd name="adj2" fmla="val 274351"/>
            </a:avLst>
          </a:prstGeom>
          <a:solidFill>
            <a:schemeClr val="accent3">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b="1" dirty="0" smtClean="0">
                <a:solidFill>
                  <a:srgbClr val="F91B7A"/>
                </a:solidFill>
                <a:effectLst>
                  <a:outerShdw blurRad="38100" dist="38100" dir="2700000" algn="tl">
                    <a:srgbClr val="000000">
                      <a:alpha val="43137"/>
                    </a:srgbClr>
                  </a:outerShdw>
                </a:effectLst>
                <a:latin typeface="+mj-lt"/>
              </a:rPr>
              <a:t>А теперь люди бросают мусор где придётся. И вот </a:t>
            </a:r>
            <a:r>
              <a:rPr lang="ru-RU" sz="2400" b="1" dirty="0">
                <a:solidFill>
                  <a:srgbClr val="F91B7A"/>
                </a:solidFill>
                <a:effectLst>
                  <a:outerShdw blurRad="38100" dist="38100" dir="2700000" algn="tl">
                    <a:srgbClr val="000000">
                      <a:alpha val="43137"/>
                    </a:srgbClr>
                  </a:outerShdw>
                </a:effectLst>
                <a:latin typeface="+mj-lt"/>
              </a:rPr>
              <a:t>что из этого </a:t>
            </a:r>
            <a:r>
              <a:rPr lang="ru-RU" sz="2400" b="1" dirty="0" smtClean="0">
                <a:solidFill>
                  <a:srgbClr val="F91B7A"/>
                </a:solidFill>
                <a:effectLst>
                  <a:outerShdw blurRad="38100" dist="38100" dir="2700000" algn="tl">
                    <a:srgbClr val="000000">
                      <a:alpha val="43137"/>
                    </a:srgbClr>
                  </a:outerShdw>
                </a:effectLst>
                <a:latin typeface="+mj-lt"/>
              </a:rPr>
              <a:t>получается…</a:t>
            </a:r>
            <a:endParaRPr lang="ru-RU" sz="2400" b="1" dirty="0">
              <a:solidFill>
                <a:srgbClr val="F91B7A"/>
              </a:solidFill>
              <a:effectLst>
                <a:outerShdw blurRad="38100" dist="38100" dir="2700000" algn="tl">
                  <a:srgbClr val="000000">
                    <a:alpha val="43137"/>
                  </a:srgbClr>
                </a:outerShdw>
              </a:effectLst>
              <a:latin typeface="+mj-lt"/>
            </a:endParaRPr>
          </a:p>
        </p:txBody>
      </p:sp>
      <p:pic>
        <p:nvPicPr>
          <p:cNvPr id="1026" name="Picture 2" descr="C:\Users\User\Desktop\Т.Н\МУСОР\donetsk_litter_separated.jpg"/>
          <p:cNvPicPr>
            <a:picLocks noChangeAspect="1" noChangeArrowheads="1"/>
          </p:cNvPicPr>
          <p:nvPr/>
        </p:nvPicPr>
        <p:blipFill>
          <a:blip r:embed="rId3" cstate="print"/>
          <a:srcRect/>
          <a:stretch>
            <a:fillRect/>
          </a:stretch>
        </p:blipFill>
        <p:spPr bwMode="auto">
          <a:xfrm>
            <a:off x="179512" y="2204864"/>
            <a:ext cx="4320480" cy="4392488"/>
          </a:xfrm>
          <a:prstGeom prst="rect">
            <a:avLst/>
          </a:prstGeom>
          <a:noFill/>
        </p:spPr>
      </p:pic>
      <p:pic>
        <p:nvPicPr>
          <p:cNvPr id="4" name="Picture 2" descr="C:\Users\User\Desktop\Т.Н\МУСОР\1247742493_musorka.jpg"/>
          <p:cNvPicPr>
            <a:picLocks noChangeAspect="1" noChangeArrowheads="1"/>
          </p:cNvPicPr>
          <p:nvPr/>
        </p:nvPicPr>
        <p:blipFill>
          <a:blip r:embed="rId4" cstate="print"/>
          <a:srcRect/>
          <a:stretch>
            <a:fillRect/>
          </a:stretch>
        </p:blipFill>
        <p:spPr bwMode="auto">
          <a:xfrm>
            <a:off x="4644008" y="2204864"/>
            <a:ext cx="4320480" cy="4392488"/>
          </a:xfrm>
          <a:prstGeom prst="rect">
            <a:avLst/>
          </a:prstGeom>
          <a:noFill/>
        </p:spPr>
      </p:pic>
    </p:spTree>
    <p:custDataLst>
      <p:tags r:id="rId1"/>
    </p:custDataLst>
  </p:cSld>
  <p:clrMapOvr>
    <a:masterClrMapping/>
  </p:clrMapOvr>
  <p:transition spd="slow" advClick="0" advTm="6911">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wipe(down)">
                                      <p:cBhvr>
                                        <p:cTn id="14" dur="1000"/>
                                        <p:tgtEl>
                                          <p:spTgt spid="102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8|1.8|2.3|2.3|1.4|1.5"/>
</p:tagLst>
</file>

<file path=ppt/tags/tag10.xml><?xml version="1.0" encoding="utf-8"?>
<p:tagLst xmlns:a="http://schemas.openxmlformats.org/drawingml/2006/main" xmlns:r="http://schemas.openxmlformats.org/officeDocument/2006/relationships" xmlns:p="http://schemas.openxmlformats.org/presentationml/2006/main">
  <p:tag name="TIMING" val="|0.1|1.7|2.2|2.4"/>
</p:tagLst>
</file>

<file path=ppt/tags/tag11.xml><?xml version="1.0" encoding="utf-8"?>
<p:tagLst xmlns:a="http://schemas.openxmlformats.org/drawingml/2006/main" xmlns:r="http://schemas.openxmlformats.org/officeDocument/2006/relationships" xmlns:p="http://schemas.openxmlformats.org/presentationml/2006/main">
  <p:tag name="TIMING" val="|0.5|4.2|3.4"/>
</p:tagLst>
</file>

<file path=ppt/tags/tag12.xml><?xml version="1.0" encoding="utf-8"?>
<p:tagLst xmlns:a="http://schemas.openxmlformats.org/drawingml/2006/main" xmlns:r="http://schemas.openxmlformats.org/officeDocument/2006/relationships" xmlns:p="http://schemas.openxmlformats.org/presentationml/2006/main">
  <p:tag name="TIMING" val="|0.5|2.3|2.4|2.3"/>
</p:tagLst>
</file>

<file path=ppt/tags/tag13.xml><?xml version="1.0" encoding="utf-8"?>
<p:tagLst xmlns:a="http://schemas.openxmlformats.org/drawingml/2006/main" xmlns:r="http://schemas.openxmlformats.org/officeDocument/2006/relationships" xmlns:p="http://schemas.openxmlformats.org/presentationml/2006/main">
  <p:tag name="TIMING" val="|0.7|8.2"/>
</p:tagLst>
</file>

<file path=ppt/tags/tag14.xml><?xml version="1.0" encoding="utf-8"?>
<p:tagLst xmlns:a="http://schemas.openxmlformats.org/drawingml/2006/main" xmlns:r="http://schemas.openxmlformats.org/officeDocument/2006/relationships" xmlns:p="http://schemas.openxmlformats.org/presentationml/2006/main">
  <p:tag name="TIMING" val="|0.4|1.7|2"/>
</p:tagLst>
</file>

<file path=ppt/tags/tag15.xml><?xml version="1.0" encoding="utf-8"?>
<p:tagLst xmlns:a="http://schemas.openxmlformats.org/drawingml/2006/main" xmlns:r="http://schemas.openxmlformats.org/officeDocument/2006/relationships" xmlns:p="http://schemas.openxmlformats.org/presentationml/2006/main">
  <p:tag name="TIMING" val="|0.6|2.9|2.1|0.9|0.9|0.9|0.9|1"/>
</p:tagLst>
</file>

<file path=ppt/tags/tag16.xml><?xml version="1.0" encoding="utf-8"?>
<p:tagLst xmlns:a="http://schemas.openxmlformats.org/drawingml/2006/main" xmlns:r="http://schemas.openxmlformats.org/officeDocument/2006/relationships" xmlns:p="http://schemas.openxmlformats.org/presentationml/2006/main">
  <p:tag name="TIMING" val="|0.2|1.4|1.8|1.7"/>
</p:tagLst>
</file>

<file path=ppt/tags/tag17.xml><?xml version="1.0" encoding="utf-8"?>
<p:tagLst xmlns:a="http://schemas.openxmlformats.org/drawingml/2006/main" xmlns:r="http://schemas.openxmlformats.org/officeDocument/2006/relationships" xmlns:p="http://schemas.openxmlformats.org/presentationml/2006/main">
  <p:tag name="TIMING" val="|0.5|1|1.5|1.9"/>
</p:tagLst>
</file>

<file path=ppt/tags/tag18.xml><?xml version="1.0" encoding="utf-8"?>
<p:tagLst xmlns:a="http://schemas.openxmlformats.org/drawingml/2006/main" xmlns:r="http://schemas.openxmlformats.org/officeDocument/2006/relationships" xmlns:p="http://schemas.openxmlformats.org/presentationml/2006/main">
  <p:tag name="TIMING" val="|0.1|1.2|1.9|0.9|1.8|0.9|1.5|0.9|1.7|0.9|1.4"/>
</p:tagLst>
</file>

<file path=ppt/tags/tag19.xml><?xml version="1.0" encoding="utf-8"?>
<p:tagLst xmlns:a="http://schemas.openxmlformats.org/drawingml/2006/main" xmlns:r="http://schemas.openxmlformats.org/officeDocument/2006/relationships" xmlns:p="http://schemas.openxmlformats.org/presentationml/2006/main">
  <p:tag name="TIMING" val="|0.4|1.7|2.5|14.9|4.5|4.7|2.5|1.3"/>
</p:tagLst>
</file>

<file path=ppt/tags/tag2.xml><?xml version="1.0" encoding="utf-8"?>
<p:tagLst xmlns:a="http://schemas.openxmlformats.org/drawingml/2006/main" xmlns:r="http://schemas.openxmlformats.org/officeDocument/2006/relationships" xmlns:p="http://schemas.openxmlformats.org/presentationml/2006/main">
  <p:tag name="TIMING" val="|0.1"/>
</p:tagLst>
</file>

<file path=ppt/tags/tag20.xml><?xml version="1.0" encoding="utf-8"?>
<p:tagLst xmlns:a="http://schemas.openxmlformats.org/drawingml/2006/main" xmlns:r="http://schemas.openxmlformats.org/officeDocument/2006/relationships" xmlns:p="http://schemas.openxmlformats.org/presentationml/2006/main">
  <p:tag name="TIMING" val="|0.6|1.5|2.4"/>
</p:tagLst>
</file>

<file path=ppt/tags/tag21.xml><?xml version="1.0" encoding="utf-8"?>
<p:tagLst xmlns:a="http://schemas.openxmlformats.org/drawingml/2006/main" xmlns:r="http://schemas.openxmlformats.org/officeDocument/2006/relationships" xmlns:p="http://schemas.openxmlformats.org/presentationml/2006/main">
  <p:tag name="TIMING" val="|0.5|1.3|9"/>
</p:tagLst>
</file>

<file path=ppt/tags/tag22.xml><?xml version="1.0" encoding="utf-8"?>
<p:tagLst xmlns:a="http://schemas.openxmlformats.org/drawingml/2006/main" xmlns:r="http://schemas.openxmlformats.org/officeDocument/2006/relationships" xmlns:p="http://schemas.openxmlformats.org/presentationml/2006/main">
  <p:tag name="TIMING" val="|0.4|1.8|1.1|1.3|1.5|1|1.4|1.1|0.9|0.8|1.2"/>
</p:tagLst>
</file>

<file path=ppt/tags/tag23.xml><?xml version="1.0" encoding="utf-8"?>
<p:tagLst xmlns:a="http://schemas.openxmlformats.org/drawingml/2006/main" xmlns:r="http://schemas.openxmlformats.org/officeDocument/2006/relationships" xmlns:p="http://schemas.openxmlformats.org/presentationml/2006/main">
  <p:tag name="TIMING" val="|0.4"/>
</p:tagLst>
</file>

<file path=ppt/tags/tag24.xml><?xml version="1.0" encoding="utf-8"?>
<p:tagLst xmlns:a="http://schemas.openxmlformats.org/drawingml/2006/main" xmlns:r="http://schemas.openxmlformats.org/officeDocument/2006/relationships" xmlns:p="http://schemas.openxmlformats.org/presentationml/2006/main">
  <p:tag name="TIMING" val="|0.4"/>
</p:tagLst>
</file>

<file path=ppt/tags/tag25.xml><?xml version="1.0" encoding="utf-8"?>
<p:tagLst xmlns:a="http://schemas.openxmlformats.org/drawingml/2006/main" xmlns:r="http://schemas.openxmlformats.org/officeDocument/2006/relationships" xmlns:p="http://schemas.openxmlformats.org/presentationml/2006/main">
  <p:tag name="TIMING" val="|0.4"/>
</p:tagLst>
</file>

<file path=ppt/tags/tag26.xml><?xml version="1.0" encoding="utf-8"?>
<p:tagLst xmlns:a="http://schemas.openxmlformats.org/drawingml/2006/main" xmlns:r="http://schemas.openxmlformats.org/officeDocument/2006/relationships" xmlns:p="http://schemas.openxmlformats.org/presentationml/2006/main">
  <p:tag name="TIMING" val="|0.3|3.1|1.5"/>
</p:tagLst>
</file>

<file path=ppt/tags/tag27.xml><?xml version="1.0" encoding="utf-8"?>
<p:tagLst xmlns:a="http://schemas.openxmlformats.org/drawingml/2006/main" xmlns:r="http://schemas.openxmlformats.org/officeDocument/2006/relationships" xmlns:p="http://schemas.openxmlformats.org/presentationml/2006/main">
  <p:tag name="TIMING" val="|0.3|2.5|2.8"/>
</p:tagLst>
</file>

<file path=ppt/tags/tag28.xml><?xml version="1.0" encoding="utf-8"?>
<p:tagLst xmlns:a="http://schemas.openxmlformats.org/drawingml/2006/main" xmlns:r="http://schemas.openxmlformats.org/officeDocument/2006/relationships" xmlns:p="http://schemas.openxmlformats.org/presentationml/2006/main">
  <p:tag name="TIMING" val="|0.6|2.9"/>
</p:tagLst>
</file>

<file path=ppt/tags/tag29.xml><?xml version="1.0" encoding="utf-8"?>
<p:tagLst xmlns:a="http://schemas.openxmlformats.org/drawingml/2006/main" xmlns:r="http://schemas.openxmlformats.org/officeDocument/2006/relationships" xmlns:p="http://schemas.openxmlformats.org/presentationml/2006/main">
  <p:tag name="TIMING" val="|0.3|1.5"/>
</p:tagLst>
</file>

<file path=ppt/tags/tag3.xml><?xml version="1.0" encoding="utf-8"?>
<p:tagLst xmlns:a="http://schemas.openxmlformats.org/drawingml/2006/main" xmlns:r="http://schemas.openxmlformats.org/officeDocument/2006/relationships" xmlns:p="http://schemas.openxmlformats.org/presentationml/2006/main">
  <p:tag name="TIMING" val="|1.2|1.7|4.9|3.3|3.5"/>
</p:tagLst>
</file>

<file path=ppt/tags/tag4.xml><?xml version="1.0" encoding="utf-8"?>
<p:tagLst xmlns:a="http://schemas.openxmlformats.org/drawingml/2006/main" xmlns:r="http://schemas.openxmlformats.org/officeDocument/2006/relationships" xmlns:p="http://schemas.openxmlformats.org/presentationml/2006/main">
  <p:tag name="TIMING" val="|0.4|1.7|1.8|4"/>
</p:tagLst>
</file>

<file path=ppt/tags/tag5.xml><?xml version="1.0" encoding="utf-8"?>
<p:tagLst xmlns:a="http://schemas.openxmlformats.org/drawingml/2006/main" xmlns:r="http://schemas.openxmlformats.org/officeDocument/2006/relationships" xmlns:p="http://schemas.openxmlformats.org/presentationml/2006/main">
  <p:tag name="TIMING" val="|0.3|6.8"/>
</p:tagLst>
</file>

<file path=ppt/tags/tag6.xml><?xml version="1.0" encoding="utf-8"?>
<p:tagLst xmlns:a="http://schemas.openxmlformats.org/drawingml/2006/main" xmlns:r="http://schemas.openxmlformats.org/officeDocument/2006/relationships" xmlns:p="http://schemas.openxmlformats.org/presentationml/2006/main">
  <p:tag name="TIMING" val="|0.3|3.6|2.6"/>
</p:tagLst>
</file>

<file path=ppt/tags/tag7.xml><?xml version="1.0" encoding="utf-8"?>
<p:tagLst xmlns:a="http://schemas.openxmlformats.org/drawingml/2006/main" xmlns:r="http://schemas.openxmlformats.org/officeDocument/2006/relationships" xmlns:p="http://schemas.openxmlformats.org/presentationml/2006/main">
  <p:tag name="TIMING" val="|0.1|1.5|5.8|1|1.7"/>
</p:tagLst>
</file>

<file path=ppt/tags/tag8.xml><?xml version="1.0" encoding="utf-8"?>
<p:tagLst xmlns:a="http://schemas.openxmlformats.org/drawingml/2006/main" xmlns:r="http://schemas.openxmlformats.org/officeDocument/2006/relationships" xmlns:p="http://schemas.openxmlformats.org/presentationml/2006/main">
  <p:tag name="TIMING" val="|0.1|4.4|2.4"/>
</p:tagLst>
</file>

<file path=ppt/tags/tag9.xml><?xml version="1.0" encoding="utf-8"?>
<p:tagLst xmlns:a="http://schemas.openxmlformats.org/drawingml/2006/main" xmlns:r="http://schemas.openxmlformats.org/officeDocument/2006/relationships" xmlns:p="http://schemas.openxmlformats.org/presentationml/2006/main">
  <p:tag name="TIMING" val="|0.2|3.5|1.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1746</TotalTime>
  <Words>431</Words>
  <Application>Microsoft Office PowerPoint</Application>
  <PresentationFormat>Экран (4:3)</PresentationFormat>
  <Paragraphs>51</Paragraphs>
  <Slides>29</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29</vt:i4>
      </vt:variant>
    </vt:vector>
  </HeadingPairs>
  <TitlesOfParts>
    <vt:vector size="38" baseType="lpstr">
      <vt:lpstr>a_LCDNova</vt:lpstr>
      <vt:lpstr>Arial</vt:lpstr>
      <vt:lpstr>Calibri</vt:lpstr>
      <vt:lpstr>Constantia</vt:lpstr>
      <vt:lpstr>Impact</vt:lpstr>
      <vt:lpstr>Karmen</vt:lpstr>
      <vt:lpstr>Times New Roman</vt:lpstr>
      <vt:lpstr>Wingdings 2</vt:lpstr>
      <vt:lpstr>Поток</vt:lpstr>
      <vt:lpstr>Утилизация мусора.</vt:lpstr>
      <vt:lpstr>Презентация PowerPoint</vt:lpstr>
      <vt:lpstr>Задачи: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 как мы можем помочь в борьбе с мусором?</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Мир вокруг нас</dc:title>
  <dc:creator>Дарья</dc:creator>
  <cp:lastModifiedBy>User</cp:lastModifiedBy>
  <cp:revision>271</cp:revision>
  <dcterms:modified xsi:type="dcterms:W3CDTF">2021-06-17T15:05:01Z</dcterms:modified>
</cp:coreProperties>
</file>