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64" r:id="rId3"/>
    <p:sldId id="266" r:id="rId4"/>
    <p:sldId id="267" r:id="rId5"/>
    <p:sldId id="273" r:id="rId6"/>
    <p:sldId id="274" r:id="rId7"/>
    <p:sldId id="270" r:id="rId8"/>
    <p:sldId id="271" r:id="rId9"/>
    <p:sldId id="272" r:id="rId10"/>
    <p:sldId id="276" r:id="rId11"/>
    <p:sldId id="277" r:id="rId12"/>
    <p:sldId id="27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42" autoAdjust="0"/>
    <p:restoredTop sz="94660"/>
  </p:normalViewPr>
  <p:slideViewPr>
    <p:cSldViewPr>
      <p:cViewPr>
        <p:scale>
          <a:sx n="70" d="100"/>
          <a:sy n="70" d="100"/>
        </p:scale>
        <p:origin x="-1392" y="-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08.10.2018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08.10.2018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08.10.2018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08.10.2018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08.10.2018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08.10.2018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08.10.2018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08.10.2018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08.10.2018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08.10.2018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08.10.2018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988690" y="1484785"/>
            <a:ext cx="7200800" cy="1809492"/>
            <a:chOff x="1115616" y="2955212"/>
            <a:chExt cx="7165477" cy="2258163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115616" y="2955212"/>
              <a:ext cx="7165477" cy="13174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  <a:cs typeface="Arial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115616" y="4752466"/>
              <a:ext cx="5084704" cy="4609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chemeClr val="accent6">
                    <a:lumMod val="50000"/>
                  </a:schemeClr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1500166" y="1357298"/>
            <a:ext cx="6143667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Свекла – важный овощ на нашей грядке</a:t>
            </a:r>
            <a:r>
              <a:rPr lang="ru-RU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endParaRPr lang="ru-RU" sz="48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0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аботу выполнили </a:t>
            </a:r>
          </a:p>
          <a:p>
            <a:r>
              <a:rPr lang="ru-RU" sz="20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Ученики 3 а класса </a:t>
            </a:r>
          </a:p>
          <a:p>
            <a:r>
              <a:rPr lang="ru-RU" sz="20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МОУ Матвеевская СШ</a:t>
            </a:r>
          </a:p>
          <a:p>
            <a:r>
              <a:rPr lang="ru-RU" sz="20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Руководитель Горшкова Л.М.</a:t>
            </a:r>
            <a:endParaRPr lang="ru-RU" sz="200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798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74638"/>
            <a:ext cx="7858180" cy="2868610"/>
          </a:xfrm>
        </p:spPr>
        <p:txBody>
          <a:bodyPr/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Это интересно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 Руси свеклу очень почитали, запеченная в печи она была любимым лакомством, подаваемым к чаю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менее популярным русским блюдом из свеклы также была ботвинья. Только неумелые хозяйки не знали, как оно готовиться, существовала даже 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поговорка</a:t>
            </a:r>
            <a:b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«Какова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Устинья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такова у ней и ботвинья».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5" name="Содержимое 4" descr="Польза сырой свёклы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00232" y="3214686"/>
            <a:ext cx="5000659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71480"/>
            <a:ext cx="7858180" cy="2214578"/>
          </a:xfrm>
        </p:spPr>
        <p:txBody>
          <a:bodyPr/>
          <a:lstStyle/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Легенды говорят о том, что этот овощ придает силу в борьбе с различными недугами, поэтому его очень ценили богатыри. Девушки же использовали свеклу в косметических целях — румянили ей щеки.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Полезные свойства свеклы для организма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57356" y="3143248"/>
            <a:ext cx="5524500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85860"/>
            <a:ext cx="7772400" cy="2286016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Как же Свеклу не любить!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Очень вкусное </a:t>
            </a:r>
            <a:r>
              <a:rPr lang="ru-RU" b="1" dirty="0" smtClean="0">
                <a:solidFill>
                  <a:srgbClr val="C00000"/>
                </a:solidFill>
              </a:rPr>
              <a:t>растение.</a:t>
            </a: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Свекла - просто </a:t>
            </a:r>
            <a:r>
              <a:rPr lang="ru-RU" b="1" dirty="0" smtClean="0">
                <a:solidFill>
                  <a:srgbClr val="C00000"/>
                </a:solidFill>
              </a:rPr>
              <a:t>объедение!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571744"/>
            <a:ext cx="6400800" cy="3067056"/>
          </a:xfrm>
        </p:spPr>
        <p:txBody>
          <a:bodyPr/>
          <a:lstStyle/>
          <a:p>
            <a:r>
              <a:rPr lang="ru-RU" dirty="0" smtClean="0"/>
              <a:t>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785794"/>
            <a:ext cx="7858180" cy="1643074"/>
          </a:xfrm>
        </p:spPr>
        <p:txBody>
          <a:bodyPr/>
          <a:lstStyle/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Такая привычная в наших широтах, обязательный атрибут борщей, винегретов и свекольников, свекла была завезена к нам еще во времена Киевской Руси из Византии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Свекла на садовом участке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57289" y="2571743"/>
            <a:ext cx="6215107" cy="3554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9381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84615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Полезные свойства свеклы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Во-первых, это уникальный набор элементов, который больше нигде не встречается.</a:t>
            </a:r>
          </a:p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Во-вторых, свекла содержит большое количество веществ, не подверженных разрушению при температурной кулинарной обработке. </a:t>
            </a:r>
          </a:p>
          <a:p>
            <a:endParaRPr lang="ru-RU" dirty="0"/>
          </a:p>
        </p:txBody>
      </p:sp>
      <p:pic>
        <p:nvPicPr>
          <p:cNvPr id="5" name="Рисунок 4" descr="http://volshebnaya-eda.ru/wp-content/uploads/2011/12/svekla-polza-i-vred-2.jpg2-300x192.gi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4000504"/>
            <a:ext cx="3571880" cy="2471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571480"/>
            <a:ext cx="7786742" cy="2000264"/>
          </a:xfrm>
        </p:spPr>
        <p:txBody>
          <a:bodyPr/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Состав свеклы:</a:t>
            </a:r>
            <a:b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глеводы, 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итамины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минералы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микроэлементы, органические кислоты, аминокислоты, клетчатка 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Свекла - 12 полезных свойств. Чем полезна свекла и какие противопоказания.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85918" y="2786058"/>
            <a:ext cx="5128284" cy="3714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Польза для здоровья.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Из-за благоприятного биохимического состава, она полезна людям с различными болезнями: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1" dirty="0" smtClean="0"/>
              <a:t>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Свекла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содержит клетчатку, органические кислоты и ряд других элементов, избавляет организм от гнилостных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бактерий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является «чистильщиком» организма.</a:t>
            </a:r>
          </a:p>
          <a:p>
            <a:pPr lvl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Корнеплод содержит вещество бетаин, регулирующий содержание жира в организме человека. </a:t>
            </a:r>
          </a:p>
          <a:p>
            <a:pPr lvl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3. При атеросклерозе и гипертонии.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Магний способствует при лечении этих заболеваний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Содержимое 6" descr="Польза вареной свеклы для мужчин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4000504"/>
            <a:ext cx="464347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396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/>
          <a:lstStyle/>
          <a:p>
            <a:pPr lvl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4. При малокровии.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Овощ полезен для восстановления кровотока, так как имеет в себе микроэлементы, отвечающие за эти процессы.</a:t>
            </a:r>
          </a:p>
          <a:p>
            <a:pPr lvl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5. При болезнях щитовидной железы.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В свекле, как ни в каком другом продукте, большое содержание йода, и употребление этого овоща способствует при лечении подобных болезней.</a:t>
            </a:r>
          </a:p>
          <a:p>
            <a:pPr lvl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6. При соблюдении диеты.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В виду того, что свекла является низкокалорийным продуктом, употребляют её в любой свекольной диете.</a:t>
            </a:r>
          </a:p>
          <a:p>
            <a:endParaRPr lang="ru-RU" sz="2400" dirty="0"/>
          </a:p>
        </p:txBody>
      </p:sp>
      <p:pic>
        <p:nvPicPr>
          <p:cNvPr id="4" name="Рисунок 3" descr="Вред свеклы для здоровья, противопоказания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3429000"/>
            <a:ext cx="4929222" cy="2924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917596"/>
          </a:xfrm>
        </p:spPr>
        <p:txBody>
          <a:bodyPr/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Свекла в народной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медицине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При гипертонии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Свежевыжатый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свекольный сок смешать с чайной ложкой меда. Пить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перед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едой по четверть стакана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При насморке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свекольный сок (желательно скисший, забродивший) закапывают в нос по 2-3 капли 3 раза в день.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Свекольная диета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571612"/>
            <a:ext cx="4038600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3008313" cy="28575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785794"/>
            <a:ext cx="3008313" cy="5340369"/>
          </a:xfrm>
        </p:spPr>
        <p:txBody>
          <a:bodyPr/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При лечении язв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трещин, например, кашицу из нее накладывают на пораженные места. По мере высыхания меняют повязку, и все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повторяют</a:t>
            </a:r>
            <a:r>
              <a:rPr lang="ru-RU" sz="2000" dirty="0" smtClean="0"/>
              <a:t>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Свекла входит во многие диетические блюда, назначаемые для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лечения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туберкулеза</a:t>
            </a:r>
            <a:r>
              <a:rPr lang="ru-RU" sz="2000" dirty="0" smtClean="0"/>
              <a:t>.</a:t>
            </a:r>
          </a:p>
          <a:p>
            <a:endParaRPr lang="ru-RU" sz="2000" dirty="0"/>
          </a:p>
        </p:txBody>
      </p:sp>
      <p:pic>
        <p:nvPicPr>
          <p:cNvPr id="5" name="Содержимое 4" descr="Польза свёклы при панкреатите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5050" y="714356"/>
            <a:ext cx="5111750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44130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785794"/>
            <a:ext cx="2828916" cy="5340369"/>
          </a:xfrm>
        </p:spPr>
        <p:txBody>
          <a:bodyPr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Особое место в диетическом питании как средство высокой эффективности занимает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свежевыжатый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свекольный сок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— польза свеклы в нем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выступает в концентрированном виде.</a:t>
            </a:r>
          </a:p>
          <a:p>
            <a:endParaRPr lang="ru-RU" dirty="0"/>
          </a:p>
        </p:txBody>
      </p:sp>
      <p:pic>
        <p:nvPicPr>
          <p:cNvPr id="5" name="Содержимое 4" descr="отвар свеклы польза и вред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643306" y="571480"/>
            <a:ext cx="5072097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59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74806"/>
      </a:hlink>
      <a:folHlink>
        <a:srgbClr val="974806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256</Words>
  <Application>Microsoft Office PowerPoint</Application>
  <PresentationFormat>Экран (4:3)</PresentationFormat>
  <Paragraphs>32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1_Тема Office</vt:lpstr>
      <vt:lpstr>Слайд 1</vt:lpstr>
      <vt:lpstr>Такая привычная в наших широтах, обязательный атрибут борщей, винегретов и свекольников, свекла была завезена к нам еще во времена Киевской Руси из Византии</vt:lpstr>
      <vt:lpstr>Полезные свойства свеклы</vt:lpstr>
      <vt:lpstr>    Состав свеклы:  углеводы, витамины,     минералы, микроэлементы, органические кислоты, аминокислоты, клетчатка </vt:lpstr>
      <vt:lpstr>Польза для здоровья. Из-за благоприятного биохимического состава, она полезна людям с различными болезнями:</vt:lpstr>
      <vt:lpstr>Слайд 6</vt:lpstr>
      <vt:lpstr>Свекла в народной медицине </vt:lpstr>
      <vt:lpstr>Слайд 8</vt:lpstr>
      <vt:lpstr>Слайд 9</vt:lpstr>
      <vt:lpstr>Это интересно! На Руси свеклу очень почитали, запеченная в печи она была любимым лакомством, подаваемым к чаю.  Не менее популярным русским блюдом из свеклы также была ботвинья. Только неумелые хозяйки не знали, как оно готовиться, существовала даже поговорка  «Какова Устинья, такова у ней и ботвинья».  </vt:lpstr>
      <vt:lpstr>Легенды говорят о том, что этот овощ придает силу в борьбе с различными недугами, поэтому его очень ценили богатыри. Девушки же использовали свеклу в косметических целях — румянили ей щеки.</vt:lpstr>
      <vt:lpstr>Как же Свеклу не любить! Очень вкусное растение. Свекла - просто объедение!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Осенние</dc:title>
  <dc:creator>Фокина Лидия Петровна</dc:creator>
  <cp:keywords>Шаблон презентации</cp:keywords>
  <cp:lastModifiedBy>123456</cp:lastModifiedBy>
  <cp:revision>51</cp:revision>
  <dcterms:created xsi:type="dcterms:W3CDTF">2014-07-06T18:18:01Z</dcterms:created>
  <dcterms:modified xsi:type="dcterms:W3CDTF">2018-10-08T14:01:22Z</dcterms:modified>
</cp:coreProperties>
</file>