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9" r:id="rId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07250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cap="none">
                <a:solidFill>
                  <a:srgbClr val="EAD594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560"/>
              </a:spcBef>
              <a:spcAft>
                <a:spcPts val="0"/>
              </a:spcAft>
              <a:buSzPts val="182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71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2895" algn="l">
              <a:spcBef>
                <a:spcPts val="360"/>
              </a:spcBef>
              <a:spcAft>
                <a:spcPts val="0"/>
              </a:spcAft>
              <a:buSzPts val="1170"/>
              <a:buChar char="▣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◼"/>
              <a:defRPr/>
            </a:lvl2pPr>
            <a:lvl3pPr marL="1371600" lvl="2" indent="-337185" algn="l">
              <a:spcBef>
                <a:spcPts val="360"/>
              </a:spcBef>
              <a:spcAft>
                <a:spcPts val="0"/>
              </a:spcAft>
              <a:buSzPts val="1710"/>
              <a:buChar char="🢭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DCC577"/>
              </a:buClr>
              <a:buSzPts val="4800"/>
              <a:buFont typeface="Lucida Sans"/>
              <a:buNone/>
              <a:defRPr sz="4800" b="1" cap="none">
                <a:solidFill>
                  <a:srgbClr val="DCC577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300"/>
              <a:buNone/>
              <a:defRPr sz="20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52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2895" algn="l">
              <a:spcBef>
                <a:spcPts val="360"/>
              </a:spcBef>
              <a:spcAft>
                <a:spcPts val="0"/>
              </a:spcAft>
              <a:buSzPts val="1170"/>
              <a:buChar char="▣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◼"/>
              <a:defRPr/>
            </a:lvl2pPr>
            <a:lvl3pPr marL="1371600" lvl="2" indent="-337185" algn="l">
              <a:spcBef>
                <a:spcPts val="360"/>
              </a:spcBef>
              <a:spcAft>
                <a:spcPts val="0"/>
              </a:spcAft>
              <a:buSzPts val="1710"/>
              <a:buChar char="🢭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915" algn="l">
              <a:spcBef>
                <a:spcPts val="520"/>
              </a:spcBef>
              <a:spcAft>
                <a:spcPts val="0"/>
              </a:spcAft>
              <a:buSzPts val="1690"/>
              <a:buChar char="▣"/>
              <a:defRPr sz="2600"/>
            </a:lvl1pPr>
            <a:lvl2pPr marL="914400" lvl="1" indent="-350519" algn="l">
              <a:spcBef>
                <a:spcPts val="480"/>
              </a:spcBef>
              <a:spcAft>
                <a:spcPts val="0"/>
              </a:spcAft>
              <a:buSzPts val="1920"/>
              <a:buChar char="◼"/>
              <a:defRPr sz="2400"/>
            </a:lvl2pPr>
            <a:lvl3pPr marL="1371600" lvl="2" indent="-349250" algn="l">
              <a:spcBef>
                <a:spcPts val="400"/>
              </a:spcBef>
              <a:spcAft>
                <a:spcPts val="0"/>
              </a:spcAft>
              <a:buSzPts val="1900"/>
              <a:buChar char="🢭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915" algn="l">
              <a:spcBef>
                <a:spcPts val="520"/>
              </a:spcBef>
              <a:spcAft>
                <a:spcPts val="0"/>
              </a:spcAft>
              <a:buSzPts val="1690"/>
              <a:buChar char="▣"/>
              <a:defRPr sz="2600"/>
            </a:lvl1pPr>
            <a:lvl2pPr marL="914400" lvl="1" indent="-350519" algn="l">
              <a:spcBef>
                <a:spcPts val="480"/>
              </a:spcBef>
              <a:spcAft>
                <a:spcPts val="0"/>
              </a:spcAft>
              <a:buSzPts val="1920"/>
              <a:buChar char="◼"/>
              <a:defRPr sz="2400"/>
            </a:lvl2pPr>
            <a:lvl3pPr marL="1371600" lvl="2" indent="-349250" algn="l">
              <a:spcBef>
                <a:spcPts val="400"/>
              </a:spcBef>
              <a:spcAft>
                <a:spcPts val="0"/>
              </a:spcAft>
              <a:buSzPts val="1900"/>
              <a:buChar char="🢭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71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2"/>
          </p:nvPr>
        </p:nvSpPr>
        <p:spPr>
          <a:xfrm>
            <a:off x="4645025" y="1535112"/>
            <a:ext cx="4041775" cy="75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560"/>
              <a:buNone/>
              <a:defRPr sz="2400" b="0" cap="none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71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3"/>
          </p:nvPr>
        </p:nvSpPr>
        <p:spPr>
          <a:xfrm>
            <a:off x="457200" y="2362200"/>
            <a:ext cx="4040188" cy="3763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7660" algn="l">
              <a:spcBef>
                <a:spcPts val="480"/>
              </a:spcBef>
              <a:spcAft>
                <a:spcPts val="0"/>
              </a:spcAft>
              <a:buSzPts val="1560"/>
              <a:buChar char="▣"/>
              <a:defRPr sz="2400"/>
            </a:lvl1pPr>
            <a:lvl2pPr marL="914400" lvl="1" indent="-330200" algn="l">
              <a:spcBef>
                <a:spcPts val="400"/>
              </a:spcBef>
              <a:spcAft>
                <a:spcPts val="0"/>
              </a:spcAft>
              <a:buSzPts val="1600"/>
              <a:buChar char="◼"/>
              <a:defRPr sz="2000"/>
            </a:lvl2pPr>
            <a:lvl3pPr marL="1371600" lvl="2" indent="-337185" algn="l">
              <a:spcBef>
                <a:spcPts val="360"/>
              </a:spcBef>
              <a:spcAft>
                <a:spcPts val="0"/>
              </a:spcAft>
              <a:buSzPts val="1710"/>
              <a:buChar char="🢭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🢝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■"/>
              <a:defRPr sz="16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4"/>
          </p:nvPr>
        </p:nvSpPr>
        <p:spPr>
          <a:xfrm>
            <a:off x="4645025" y="2362200"/>
            <a:ext cx="4041775" cy="3763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7660" algn="l">
              <a:spcBef>
                <a:spcPts val="480"/>
              </a:spcBef>
              <a:spcAft>
                <a:spcPts val="0"/>
              </a:spcAft>
              <a:buSzPts val="1560"/>
              <a:buChar char="▣"/>
              <a:defRPr sz="2400"/>
            </a:lvl1pPr>
            <a:lvl2pPr marL="914400" lvl="1" indent="-330200" algn="l">
              <a:spcBef>
                <a:spcPts val="400"/>
              </a:spcBef>
              <a:spcAft>
                <a:spcPts val="0"/>
              </a:spcAft>
              <a:buSzPts val="1600"/>
              <a:buChar char="◼"/>
              <a:defRPr sz="2000"/>
            </a:lvl2pPr>
            <a:lvl3pPr marL="1371600" lvl="2" indent="-337185" algn="l">
              <a:spcBef>
                <a:spcPts val="360"/>
              </a:spcBef>
              <a:spcAft>
                <a:spcPts val="0"/>
              </a:spcAft>
              <a:buSzPts val="1710"/>
              <a:buChar char="🢭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SzPts val="1600"/>
              <a:buChar char="🢝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■"/>
              <a:defRPr sz="16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4DB8A"/>
              </a:buClr>
              <a:buSzPts val="2200"/>
              <a:buFont typeface="Lucida Sans"/>
              <a:buNone/>
              <a:defRPr sz="2200" b="0">
                <a:solidFill>
                  <a:srgbClr val="F4DB8A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1"/>
          </p:nvPr>
        </p:nvSpPr>
        <p:spPr>
          <a:xfrm>
            <a:off x="457200" y="1524000"/>
            <a:ext cx="3008313" cy="4602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95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5915" algn="l">
              <a:spcBef>
                <a:spcPts val="520"/>
              </a:spcBef>
              <a:spcAft>
                <a:spcPts val="0"/>
              </a:spcAft>
              <a:buSzPts val="1690"/>
              <a:buChar char="▣"/>
              <a:defRPr sz="2600"/>
            </a:lvl1pPr>
            <a:lvl2pPr marL="914400" lvl="1" indent="-350519" algn="l">
              <a:spcBef>
                <a:spcPts val="480"/>
              </a:spcBef>
              <a:spcAft>
                <a:spcPts val="0"/>
              </a:spcAft>
              <a:buSzPts val="1920"/>
              <a:buChar char="◼"/>
              <a:defRPr sz="2400"/>
            </a:lvl2pPr>
            <a:lvl3pPr marL="1371600" lvl="2" indent="-361314" algn="l">
              <a:spcBef>
                <a:spcPts val="440"/>
              </a:spcBef>
              <a:spcAft>
                <a:spcPts val="0"/>
              </a:spcAft>
              <a:buSzPts val="2090"/>
              <a:buChar char="🢭"/>
              <a:defRPr sz="22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SzPts val="2000"/>
              <a:buChar char="🢝"/>
              <a:defRPr sz="20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2000"/>
              <a:buFont typeface="Lucida Sans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>
            <a:spLocks noGrp="1"/>
          </p:cNvSpPr>
          <p:nvPr>
            <p:ph type="pic" idx="2"/>
          </p:nvPr>
        </p:nvSpPr>
        <p:spPr>
          <a:xfrm>
            <a:off x="1828800" y="1831975"/>
            <a:ext cx="5486400" cy="3962400"/>
          </a:xfrm>
          <a:prstGeom prst="rect">
            <a:avLst/>
          </a:prstGeom>
          <a:solidFill>
            <a:schemeClr val="dk2"/>
          </a:solidFill>
          <a:ln w="44450" cap="sq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190500" dist="228600" dir="2700000" sy="90000">
              <a:srgbClr val="000000">
                <a:alpha val="24705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rgbClr val="F9F9F9"/>
              </a:buClr>
              <a:buSzPts val="2080"/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R="0" lvl="1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920"/>
              <a:buFont typeface="Noto Sans Symbols"/>
              <a:buChar char="◼"/>
              <a:defRPr sz="2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R="0" lvl="2" algn="l" rtl="0"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090"/>
              <a:buFont typeface="Noto Sans Symbols"/>
              <a:buChar char="🢭"/>
              <a:defRPr sz="22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🢝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■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R="0" lvl="5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🢝"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R="0" lvl="6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 sz="16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R="0" lvl="7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R="0" lvl="8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1828800" y="1166787"/>
            <a:ext cx="5486400" cy="53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457200" lvl="0" indent="-228600" algn="ctr"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1pPr>
            <a:lvl2pPr marL="914400" lvl="1" indent="-289560" algn="l">
              <a:spcBef>
                <a:spcPts val="240"/>
              </a:spcBef>
              <a:spcAft>
                <a:spcPts val="0"/>
              </a:spcAft>
              <a:buSzPts val="960"/>
              <a:buChar char="◼"/>
              <a:defRPr sz="1200"/>
            </a:lvl2pPr>
            <a:lvl3pPr marL="1371600" lvl="2" indent="-288925" algn="l">
              <a:spcBef>
                <a:spcPts val="200"/>
              </a:spcBef>
              <a:spcAft>
                <a:spcPts val="0"/>
              </a:spcAft>
              <a:buSzPts val="950"/>
              <a:buChar char="🢭"/>
              <a:defRPr sz="1000"/>
            </a:lvl3pPr>
            <a:lvl4pPr marL="1828800" lvl="3" indent="-285750" algn="l">
              <a:spcBef>
                <a:spcPts val="180"/>
              </a:spcBef>
              <a:spcAft>
                <a:spcPts val="0"/>
              </a:spcAft>
              <a:buSzPts val="900"/>
              <a:buChar char="🢝"/>
              <a:defRPr sz="900"/>
            </a:lvl4pPr>
            <a:lvl5pPr marL="2286000" lvl="4" indent="-285750" algn="l">
              <a:spcBef>
                <a:spcPts val="180"/>
              </a:spcBef>
              <a:spcAft>
                <a:spcPts val="0"/>
              </a:spcAft>
              <a:buSzPts val="900"/>
              <a:buChar char="■"/>
              <a:defRPr sz="9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 rot="5400000">
            <a:off x="2217737" y="-160338"/>
            <a:ext cx="4708525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2895" algn="l">
              <a:spcBef>
                <a:spcPts val="360"/>
              </a:spcBef>
              <a:spcAft>
                <a:spcPts val="0"/>
              </a:spcAft>
              <a:buSzPts val="1170"/>
              <a:buChar char="▣"/>
              <a:defRPr/>
            </a:lvl1pPr>
            <a:lvl2pPr marL="914400" lvl="1" indent="-320040" algn="l">
              <a:spcBef>
                <a:spcPts val="360"/>
              </a:spcBef>
              <a:spcAft>
                <a:spcPts val="0"/>
              </a:spcAft>
              <a:buSzPts val="1440"/>
              <a:buChar char="◼"/>
              <a:defRPr/>
            </a:lvl2pPr>
            <a:lvl3pPr marL="1371600" lvl="2" indent="-337185" algn="l">
              <a:spcBef>
                <a:spcPts val="360"/>
              </a:spcBef>
              <a:spcAft>
                <a:spcPts val="0"/>
              </a:spcAft>
              <a:buSzPts val="1710"/>
              <a:buChar char="🢭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🢝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4170" algn="l" rtl="0">
              <a:spcBef>
                <a:spcPts val="560"/>
              </a:spcBef>
              <a:spcAft>
                <a:spcPts val="0"/>
              </a:spcAft>
              <a:buClr>
                <a:srgbClr val="F9F9F9"/>
              </a:buClr>
              <a:buSzPts val="1820"/>
              <a:buFont typeface="Noto Sans Symbols"/>
              <a:buChar char="▣"/>
              <a:defRPr sz="2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50519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920"/>
              <a:buFont typeface="Noto Sans Symbols"/>
              <a:buChar char="◼"/>
              <a:defRPr sz="2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61314" algn="l" rtl="0"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090"/>
              <a:buFont typeface="Noto Sans Symbols"/>
              <a:buChar char="🢭"/>
              <a:defRPr sz="22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🢝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■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🢝"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 sz="16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 strike="noStrike" cap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44170" algn="l" rtl="0">
              <a:spcBef>
                <a:spcPts val="560"/>
              </a:spcBef>
              <a:spcAft>
                <a:spcPts val="0"/>
              </a:spcAft>
              <a:buClr>
                <a:srgbClr val="F9F9F9"/>
              </a:buClr>
              <a:buSzPts val="1820"/>
              <a:buFont typeface="Noto Sans Symbols"/>
              <a:buChar char="▣"/>
              <a:defRPr sz="2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50519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920"/>
              <a:buFont typeface="Noto Sans Symbols"/>
              <a:buChar char="◼"/>
              <a:defRPr sz="2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61314" algn="l" rtl="0"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090"/>
              <a:buFont typeface="Noto Sans Symbols"/>
              <a:buChar char="🢭"/>
              <a:defRPr sz="22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🢝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■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🢝"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 sz="16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175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175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CBCBC"/>
              </a:buClr>
              <a:buSzPts val="1200"/>
              <a:buFont typeface="Times New Roman"/>
              <a:buNone/>
              <a:defRPr sz="1200" b="0" i="0" u="none">
                <a:solidFill>
                  <a:srgbClr val="BCBCBC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transition spd="slow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/>
          <p:nvPr/>
        </p:nvSpPr>
        <p:spPr>
          <a:xfrm>
            <a:off x="0" y="0"/>
            <a:ext cx="9001156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4000"/>
              <a:buFont typeface="Book Antiqua"/>
              <a:buNone/>
            </a:pPr>
            <a:endParaRPr dirty="0"/>
          </a:p>
        </p:txBody>
      </p:sp>
      <p:pic>
        <p:nvPicPr>
          <p:cNvPr id="91" name="Google Shape;91;p14" descr="http://unycomp.chat.ru/img/acer_aspire_t31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7635" y="4156364"/>
            <a:ext cx="2485159" cy="224385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0" y="1551563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«Донецкая школа-интернат№1»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Мини-проект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«Знай и выполняй»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Выполнила:   обучающаяся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9-А класса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Щеголева Анастасия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Руководитель: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Кинаш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И.М.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Донецк-2022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/>
        </p:nvSpPr>
        <p:spPr>
          <a:xfrm>
            <a:off x="642937" y="0"/>
            <a:ext cx="8215312" cy="132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Техника безопасности и организация рабочего места.</a:t>
            </a:r>
            <a:endParaRPr/>
          </a:p>
        </p:txBody>
      </p:sp>
      <p:sp>
        <p:nvSpPr>
          <p:cNvPr id="97" name="Google Shape;97;p15"/>
          <p:cNvSpPr txBox="1"/>
          <p:nvPr/>
        </p:nvSpPr>
        <p:spPr>
          <a:xfrm>
            <a:off x="285750" y="2071687"/>
            <a:ext cx="8643937" cy="3662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ТБ в кабинете информатики:</a:t>
            </a:r>
            <a:endParaRPr sz="4000" b="0" i="0" u="none" strike="noStrike" cap="none">
              <a:solidFill>
                <a:srgbClr val="008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входите в кабинет спокойно, осторожно, не торопясь, не толкаясь, не задевая мебель, оборудование и только с разрешения учителя;</a:t>
            </a:r>
            <a:endParaRPr sz="32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не входите в верхней и влажной одежде;</a:t>
            </a:r>
            <a:endParaRPr sz="32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включайте самостоятельно щит электропитания.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/>
          <p:nvPr/>
        </p:nvSpPr>
        <p:spPr>
          <a:xfrm>
            <a:off x="285750" y="1643062"/>
            <a:ext cx="8643937" cy="3292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 dirty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ТБ </a:t>
            </a:r>
            <a:r>
              <a:rPr lang="en-US" sz="4000" b="1" i="0" u="none" strike="noStrike" cap="none" dirty="0" err="1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перед</a:t>
            </a:r>
            <a:r>
              <a:rPr lang="en-US" sz="4000" b="1" i="0" u="none" strike="noStrike" cap="none" dirty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cap="none" dirty="0" err="1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началом</a:t>
            </a:r>
            <a:r>
              <a:rPr lang="en-US" sz="4000" b="1" i="0" u="none" strike="noStrike" cap="none" dirty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cap="none" dirty="0" err="1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работы</a:t>
            </a:r>
            <a:r>
              <a:rPr lang="en-US" sz="4000" b="1" i="0" u="none" strike="noStrike" cap="none" dirty="0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endParaRPr sz="4000" b="0" i="0" u="none" strike="noStrike" cap="none" dirty="0">
              <a:solidFill>
                <a:srgbClr val="008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размещайте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рабочем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месте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посторонние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предметы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;</a:t>
            </a:r>
            <a:endParaRPr sz="3200" b="0" i="0" u="none" strike="noStrike" cap="none" dirty="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убедитесь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отсутствии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видимых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повреждений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0" i="0" u="none" strike="noStrike" cap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аппаратуры</a:t>
            </a:r>
            <a:r>
              <a:rPr lang="en-US" sz="3200" b="0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/>
          </a:p>
        </p:txBody>
      </p: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/>
        </p:nvSpPr>
        <p:spPr>
          <a:xfrm>
            <a:off x="142875" y="0"/>
            <a:ext cx="9001125" cy="587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ТБ во время работы на ПК:</a:t>
            </a:r>
            <a:endParaRPr sz="4000" b="0" i="0" u="none" strike="noStrike" cap="none">
              <a:solidFill>
                <a:srgbClr val="008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включайте и перезагружайте ПК только с разрешения учителя;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трогайте питающие провода и разъёмы соединительных кабелей;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прикасайтесь к экрану и тыльной стороне монитора;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работайте на клавиатуре чистыми, сухими руками;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на клавиши нажимайте легко, не задерживая их в нажатом положении; не допускайте резких ударов по клавишам;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вставайте с рабочего места, когда входят в кабинет посетители;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перемещайтесь по кабинету без разрешения учителя;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 пытайтесь самостоятельно устранять неисправности в работе аппаратуры;</a:t>
            </a:r>
            <a:endParaRPr sz="24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Char char="✔"/>
            </a:pPr>
            <a:r>
              <a:rPr lang="en-US" sz="2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при неполадках и сбоях в работе ПК немедленно прекратите работу и сообщите об этом учителю.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/>
          <p:nvPr/>
        </p:nvSpPr>
        <p:spPr>
          <a:xfrm>
            <a:off x="285750" y="1714500"/>
            <a:ext cx="8429625" cy="3170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4000"/>
              <a:buFont typeface="Times New Roman"/>
              <a:buNone/>
            </a:pPr>
            <a:r>
              <a:rPr lang="en-US" sz="4000" b="1" i="0" u="none" strike="noStrike" cap="none">
                <a:solidFill>
                  <a:srgbClr val="008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ТБ после окончания работы на ПК:</a:t>
            </a:r>
            <a:endParaRPr sz="4000" b="0" i="0" u="none" strike="noStrike" cap="none">
              <a:solidFill>
                <a:srgbClr val="008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выйдите из прикладных программ; </a:t>
            </a:r>
            <a:endParaRPr sz="32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 разрешения учителя выключите ПК; </a:t>
            </a:r>
            <a:endParaRPr sz="32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наведите порядок на рабочем столе; </a:t>
            </a:r>
            <a:endParaRPr sz="3200" b="0" i="0" u="none" strike="noStrike" cap="none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приставьте стул; </a:t>
            </a:r>
            <a:endParaRPr/>
          </a:p>
          <a:p>
            <a:pPr marL="0" marR="0" lvl="0" indent="-203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Noto Sans Symbols"/>
              <a:buChar char="✔"/>
            </a:pPr>
            <a:r>
              <a:rPr lang="en-US" sz="3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сдайте рабочее место учителю. 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/>
          <p:nvPr/>
        </p:nvSpPr>
        <p:spPr>
          <a:xfrm>
            <a:off x="3071802" y="1214422"/>
            <a:ext cx="3540713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Book Antiqua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Book Antiqua"/>
                <a:ea typeface="Book Antiqua"/>
                <a:cs typeface="Book Antiqua"/>
                <a:sym typeface="Book Antiqua"/>
              </a:rPr>
              <a:t>Спасибо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400"/>
              <a:buFont typeface="Book Antiqua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Book Antiqua"/>
                <a:ea typeface="Book Antiqua"/>
                <a:cs typeface="Book Antiqua"/>
                <a:sym typeface="Book Antiqua"/>
              </a:rPr>
              <a:t>за внимание!</a:t>
            </a:r>
            <a:endParaRPr/>
          </a:p>
        </p:txBody>
      </p:sp>
      <p:pic>
        <p:nvPicPr>
          <p:cNvPr id="180" name="Google Shape;180;p27" descr="C:\Documents and Settings\Учитель\Рабочий стол\АЛЕНА\1сентября\815d75e96c3a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279900"/>
            <a:ext cx="2801937" cy="2578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7"/>
          <p:cNvSpPr txBox="1"/>
          <p:nvPr/>
        </p:nvSpPr>
        <p:spPr>
          <a:xfrm>
            <a:off x="2643187" y="2800350"/>
            <a:ext cx="5357812" cy="2557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dirty="0">
              <a:solidFill>
                <a:srgbClr val="008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2" name="Google Shape;182;p27"/>
          <p:cNvSpPr txBox="1"/>
          <p:nvPr/>
        </p:nvSpPr>
        <p:spPr>
          <a:xfrm>
            <a:off x="2714625" y="5072062"/>
            <a:ext cx="4929187" cy="822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ts val="2400"/>
              <a:buFont typeface="Arial"/>
              <a:buNone/>
            </a:pPr>
            <a:endParaRPr dirty="0"/>
          </a:p>
        </p:txBody>
      </p:sp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Апекс">
  <a:themeElements>
    <a:clrScheme name="Апекс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Апекс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Microsoft Office PowerPoint</Application>
  <PresentationFormat>Экран (4:3)</PresentationFormat>
  <Paragraphs>29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Апекс</vt:lpstr>
      <vt:lpstr>1_Апекс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</cp:lastModifiedBy>
  <cp:revision>3</cp:revision>
  <dcterms:modified xsi:type="dcterms:W3CDTF">2022-10-10T18:08:15Z</dcterms:modified>
</cp:coreProperties>
</file>