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6" r:id="rId13"/>
    <p:sldId id="265" r:id="rId14"/>
    <p:sldId id="264" r:id="rId15"/>
    <p:sldId id="263" r:id="rId16"/>
    <p:sldId id="262" r:id="rId17"/>
    <p:sldId id="258" r:id="rId18"/>
    <p:sldId id="259" r:id="rId19"/>
    <p:sldId id="260" r:id="rId20"/>
    <p:sldId id="261" r:id="rId21"/>
    <p:sldId id="277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19/1216162/slides/slid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4" b="11870"/>
          <a:stretch/>
        </p:blipFill>
        <p:spPr bwMode="auto">
          <a:xfrm>
            <a:off x="1802674" y="275205"/>
            <a:ext cx="7896497" cy="565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60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layer.myshared.ru/19/1216162/slides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291" y="95590"/>
            <a:ext cx="8885919" cy="666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32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layer.myshared.ru/19/1216162/slides/slide_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9" b="11355"/>
          <a:stretch/>
        </p:blipFill>
        <p:spPr bwMode="auto">
          <a:xfrm>
            <a:off x="1801495" y="169818"/>
            <a:ext cx="8104505" cy="579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06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layer.myshared.ru/19/1216162/slides/slid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1" b="8609"/>
          <a:stretch/>
        </p:blipFill>
        <p:spPr bwMode="auto">
          <a:xfrm>
            <a:off x="1685108" y="95590"/>
            <a:ext cx="8580121" cy="60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3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layer.myshared.ru/19/1216162/slides/slide_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" b="11223"/>
          <a:stretch/>
        </p:blipFill>
        <p:spPr bwMode="auto">
          <a:xfrm>
            <a:off x="1645920" y="177234"/>
            <a:ext cx="8695509" cy="582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40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layer.myshared.ru/19/1216162/slides/slide_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7" b="11341"/>
          <a:stretch/>
        </p:blipFill>
        <p:spPr bwMode="auto">
          <a:xfrm>
            <a:off x="1397726" y="130630"/>
            <a:ext cx="8540932" cy="585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53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layer.myshared.ru/19/1216162/slides/slide_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0" b="11210"/>
          <a:stretch/>
        </p:blipFill>
        <p:spPr bwMode="auto">
          <a:xfrm>
            <a:off x="1675223" y="91440"/>
            <a:ext cx="8546464" cy="586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54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layer.myshared.ru/19/1216162/slides/slide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31" y="182880"/>
            <a:ext cx="8543111" cy="640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83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layer.myshared.ru/19/1216162/slides/slide_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" b="11642"/>
          <a:stretch/>
        </p:blipFill>
        <p:spPr bwMode="auto">
          <a:xfrm>
            <a:off x="1588136" y="182881"/>
            <a:ext cx="8045721" cy="568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7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layer.myshared.ru/19/1216162/slides/slide_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0" b="11880"/>
          <a:stretch/>
        </p:blipFill>
        <p:spPr bwMode="auto">
          <a:xfrm>
            <a:off x="1731823" y="248194"/>
            <a:ext cx="8348348" cy="565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10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layer.myshared.ru/19/1216162/slides/slide_1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" b="10730"/>
          <a:stretch/>
        </p:blipFill>
        <p:spPr bwMode="auto">
          <a:xfrm>
            <a:off x="1562011" y="209006"/>
            <a:ext cx="8496389" cy="577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67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layer.myshared.ru/19/1216162/slides/slide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" b="10672"/>
          <a:stretch/>
        </p:blipFill>
        <p:spPr bwMode="auto">
          <a:xfrm>
            <a:off x="1867988" y="196827"/>
            <a:ext cx="8092441" cy="559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5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layer.myshared.ru/19/1216162/slides/slide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009" y="248195"/>
            <a:ext cx="8682445" cy="651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4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layer.myshared.ru/19/1216162/slides/slide_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8" b="12676"/>
          <a:stretch/>
        </p:blipFill>
        <p:spPr bwMode="auto">
          <a:xfrm>
            <a:off x="1705700" y="209006"/>
            <a:ext cx="8091443" cy="554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91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layer.myshared.ru/19/1216162/slides/slide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7" b="10529"/>
          <a:stretch/>
        </p:blipFill>
        <p:spPr bwMode="auto">
          <a:xfrm>
            <a:off x="1867988" y="118451"/>
            <a:ext cx="8310155" cy="590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8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yer.myshared.ru/19/1216162/slides/slide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4" b="11916"/>
          <a:stretch/>
        </p:blipFill>
        <p:spPr bwMode="auto">
          <a:xfrm>
            <a:off x="1818912" y="143691"/>
            <a:ext cx="8435432" cy="57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90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layer.myshared.ru/19/1216162/slides/slide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819" y="111034"/>
            <a:ext cx="8372295" cy="627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15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layer.myshared.ru/19/1216162/slides/slide_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4" b="11157"/>
          <a:stretch/>
        </p:blipFill>
        <p:spPr bwMode="auto">
          <a:xfrm>
            <a:off x="1815737" y="157640"/>
            <a:ext cx="8460377" cy="580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14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19/1216162/slides/slide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3" b="11401"/>
          <a:stretch/>
        </p:blipFill>
        <p:spPr bwMode="auto">
          <a:xfrm>
            <a:off x="1483633" y="130629"/>
            <a:ext cx="8346168" cy="5769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70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layer.myshared.ru/19/1216162/slides/slide_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4" b="10409"/>
          <a:stretch/>
        </p:blipFill>
        <p:spPr bwMode="auto">
          <a:xfrm>
            <a:off x="1705703" y="130628"/>
            <a:ext cx="8352697" cy="592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6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layer.myshared.ru/19/1216162/slides/slide_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2" b="10634"/>
          <a:stretch/>
        </p:blipFill>
        <p:spPr bwMode="auto">
          <a:xfrm>
            <a:off x="1731827" y="143692"/>
            <a:ext cx="8163288" cy="585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07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</TotalTime>
  <Words>0</Words>
  <Application>Microsoft Office PowerPoint</Application>
  <PresentationFormat>Широкоэкранный</PresentationFormat>
  <Paragraphs>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4</cp:revision>
  <dcterms:created xsi:type="dcterms:W3CDTF">2018-09-10T18:49:34Z</dcterms:created>
  <dcterms:modified xsi:type="dcterms:W3CDTF">2022-10-10T18:22:30Z</dcterms:modified>
</cp:coreProperties>
</file>