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96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19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523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058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322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83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43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503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713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860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828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89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B2C59-2B88-4B8D-A6B7-A1FF0ACD4D3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B254F-7233-4629-BF97-24D70C644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2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85775"/>
            <a:ext cx="9144000" cy="1900237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 для детей старшего дошкольного возраста на тему: «В гостях у сказки»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58175" y="5359400"/>
            <a:ext cx="3824286" cy="1270000"/>
          </a:xfrm>
        </p:spPr>
        <p:txBody>
          <a:bodyPr>
            <a:normAutofit lnSpcReduction="10000"/>
          </a:bodyPr>
          <a:lstStyle/>
          <a:p>
            <a:endParaRPr lang="ru-RU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Разработал воспитатель дошкольной группы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Скибина М.Г.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https://socialuhta.rkomi.ru/uploads/images/unnamedjpg_162316144263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97" y="2571750"/>
            <a:ext cx="735965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bipbap.ru/wp-content/uploads/2021/04/302-3025167_-emojis-sun-moon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907" y="2257425"/>
            <a:ext cx="2262186" cy="220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95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361" y="505510"/>
            <a:ext cx="1168241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Систематизация знаний воспитанников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прочитанным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сказкам;</a:t>
            </a:r>
          </a:p>
          <a:p>
            <a:pPr algn="just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just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делать выводы и строить умозаключения, понимать замысел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автора;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Расширять и активизировать словарный запас детей;</a:t>
            </a: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творческое воображение, эмоциональный мир детей, навыки общения.</a:t>
            </a:r>
            <a:endParaRPr 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воспитанию устойчивого интереса к книге и желания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читать.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06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culture.ru/storage/images/6708e38116cb93436b920d8af59567b0/c69618dbe71c5858ac1f0c3f9b28e72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438" y="854439"/>
            <a:ext cx="5254967" cy="375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1.wp.com/cdn.decoratorist.com/wp-content/uploads/gold-arrow-wall-decor-bohemian-boho-metal-63778.jpg?fit=1500%2C1125&amp;ssl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30" y="675460"/>
            <a:ext cx="1740056" cy="130504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</p:pic>
      <p:pic>
        <p:nvPicPr>
          <p:cNvPr id="1032" name="Picture 8" descr="https://s.poembook.ru/theme/7a/b9/23/3eae3a67ce840d1e22e4d680548a7b02b95f32b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289" y="854439"/>
            <a:ext cx="1928058" cy="192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lidersmol.ru/wp-content/uploads/vasilisa-prekrasnaya-kratkoe-soderzhanie-skazk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30" y="2782497"/>
            <a:ext cx="2054124" cy="166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static.wikia.nocookie.net/anime-characters-fight/images/2/23/%D0%A1%D0%BA%D0%B0%D0%B7%D0%BA%D0%B0_%D1%81%D0%BA%D0%B0%D0%B7%D1%8B%D0%B2%D0%B0%D0%B5%D1%82%D1%81%D1%8F_%283%29.jpg/revision/latest?cb=20160926175926&amp;path-prefix=r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769" y="4608685"/>
            <a:ext cx="2356462" cy="177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p2.tabor.ru/feed/2016-06-23/10786643/83307_760x5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933" y="4744387"/>
            <a:ext cx="2351583" cy="188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mg2.labirint.ru/rcimg/a6dd71d107ddddba0dee5bf5ad87744b/1920x1080/books49/489172/ph_2.jpg?157105604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973" y="4609476"/>
            <a:ext cx="1707046" cy="221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1486" y="1"/>
            <a:ext cx="5933852" cy="51312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Сказка Царевна лягушка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10668000" y="5257799"/>
            <a:ext cx="762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8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9963" y="0"/>
            <a:ext cx="52197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Сказка Гуси-лебеди</a:t>
            </a:r>
            <a:endParaRPr lang="ru-RU" sz="2800" b="1" dirty="0"/>
          </a:p>
        </p:txBody>
      </p:sp>
      <p:pic>
        <p:nvPicPr>
          <p:cNvPr id="2050" name="Picture 2" descr="https://fs.znanio.ru/d5af0e/c3/07/546b994f6dff963449d4cb2d305dd47f3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369" y="914400"/>
            <a:ext cx="4616887" cy="346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s://multube.com/wp-content/uploads/2017/03/223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7" y="549275"/>
            <a:ext cx="2760133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xn----8sbkeaodemdc0fei.xn--p1ai/wp-content/uploads/2020/11/Gusi-Lebed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069" y="915195"/>
            <a:ext cx="2541806" cy="1859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stotysyhc.ru/wp-content/uploads/2016/10/gusi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5" y="4961354"/>
            <a:ext cx="2559050" cy="144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https://placepic.ru/wp-content/uploads/2021/10/25-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83" y="3410227"/>
            <a:ext cx="2001838" cy="280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orenburgkniga.ru/wp-content/uploads/7/1/9/719653c7fac5f59d5a54d5b4e4e94eeb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9624" y="4383087"/>
            <a:ext cx="2607733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0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7575" y="150814"/>
            <a:ext cx="5872163" cy="5492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Сказка Золушка</a:t>
            </a:r>
            <a:endParaRPr lang="ru-RU" sz="2800" b="1" dirty="0"/>
          </a:p>
        </p:txBody>
      </p:sp>
      <p:pic>
        <p:nvPicPr>
          <p:cNvPr id="1026" name="Picture 2" descr="https://proprikol.ru/wp-content/uploads/2020/07/kartinki-zolushka-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8" y="700088"/>
            <a:ext cx="4754385" cy="380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rince Charming Grand Duke Cinderella Disney Princess - Glass Slipper Cinde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4986" y="425451"/>
            <a:ext cx="2410684" cy="234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Сказки Перро: Золушка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86" y="4505967"/>
            <a:ext cx="3157681" cy="2187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Золушка (падчерица) Painting, Искусство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193" y="4505967"/>
            <a:ext cx="2812477" cy="220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Мультипликация Диснея, Сказочные Существа, Поделки На Хэллоуин, Искусство С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05" y="815998"/>
            <a:ext cx="3138618" cy="208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Никита Кожемяка - Детские сказки и рассказы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040" y="4460785"/>
            <a:ext cx="3348480" cy="223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7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0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87</Words>
  <Application>Microsoft Office PowerPoint</Application>
  <PresentationFormat>Широкоэкранный</PresentationFormat>
  <Paragraphs>12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Интерактивная игра для детей старшего дошкольного возраста на тему: «В гостях у сказки»</vt:lpstr>
      <vt:lpstr>Презентация PowerPoint</vt:lpstr>
      <vt:lpstr>Сказка Царевна лягушка</vt:lpstr>
      <vt:lpstr>Сказка Гуси-лебеди</vt:lpstr>
      <vt:lpstr>Сказка Золушка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skibina701@gmail.com</dc:creator>
  <cp:lastModifiedBy>skibina701@gmail.com</cp:lastModifiedBy>
  <cp:revision>25</cp:revision>
  <dcterms:created xsi:type="dcterms:W3CDTF">2022-02-18T07:07:25Z</dcterms:created>
  <dcterms:modified xsi:type="dcterms:W3CDTF">2022-10-10T18:32:06Z</dcterms:modified>
</cp:coreProperties>
</file>