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3"/>
  </p:notesMasterIdLst>
  <p:sldIdLst>
    <p:sldId id="256" r:id="rId2"/>
    <p:sldId id="266" r:id="rId3"/>
    <p:sldId id="264" r:id="rId4"/>
    <p:sldId id="265" r:id="rId5"/>
    <p:sldId id="257" r:id="rId6"/>
    <p:sldId id="258" r:id="rId7"/>
    <p:sldId id="259" r:id="rId8"/>
    <p:sldId id="260" r:id="rId9"/>
    <p:sldId id="261" r:id="rId10"/>
    <p:sldId id="263" r:id="rId11"/>
    <p:sldId id="262" r:id="rId12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68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BF843-762A-4340-9C60-3A5880D1901F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8BB0B-B758-4712-A5A9-5F7A107557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312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38BB0B-B758-4712-A5A9-5F7A1075572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907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1514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911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958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372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1198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01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923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185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55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4CCDC791-5DC1-4A35-BA86-0C6763068D2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380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791-5DC1-4A35-BA86-0C6763068D2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346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CCDC791-5DC1-4A35-BA86-0C6763068D24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18661BC-EEA1-47FB-B8ED-5CC55A99702A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037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586" y="5262529"/>
            <a:ext cx="1793786" cy="17399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456" y="5262529"/>
            <a:ext cx="2141764" cy="122739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79714" y="857267"/>
            <a:ext cx="6934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Астаг1 </a:t>
            </a:r>
            <a:r>
              <a:rPr lang="ru-RU" sz="6600" b="1" i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Тимар</a:t>
            </a:r>
            <a:r>
              <a:rPr lang="ru-RU" sz="6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6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класс</a:t>
            </a:r>
            <a:endParaRPr lang="ru-RU" sz="66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39" y="4085529"/>
            <a:ext cx="2031979" cy="2540483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5038" y="3886630"/>
            <a:ext cx="7543800" cy="1711991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  </a:t>
            </a:r>
            <a:r>
              <a:rPr lang="ru-RU" b="1" dirty="0" err="1" smtClean="0">
                <a:solidFill>
                  <a:srgbClr val="FF0000"/>
                </a:solidFill>
              </a:rPr>
              <a:t>Кечйинарг</a:t>
            </a:r>
            <a:r>
              <a:rPr lang="ru-RU" b="1" dirty="0" smtClean="0">
                <a:solidFill>
                  <a:srgbClr val="FF0000"/>
                </a:solidFill>
              </a:rPr>
              <a:t> ю г1оьрдала-Йуьртара</a:t>
            </a:r>
          </a:p>
          <a:p>
            <a:r>
              <a:rPr lang="ru-RU" b="1" dirty="0" err="1" smtClean="0">
                <a:solidFill>
                  <a:srgbClr val="FF0000"/>
                </a:solidFill>
              </a:rPr>
              <a:t>Йуккъерчу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школан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юьхьанцара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классийн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хьехархо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                Юсупова </a:t>
            </a:r>
            <a:r>
              <a:rPr lang="ru-RU" b="1" dirty="0" err="1" smtClean="0">
                <a:solidFill>
                  <a:srgbClr val="FF0000"/>
                </a:solidFill>
              </a:rPr>
              <a:t>Марем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гиланиевна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>
                <a:solidFill>
                  <a:srgbClr val="FF0000"/>
                </a:solidFill>
              </a:rPr>
              <a:t> </a:t>
            </a:r>
            <a:r>
              <a:rPr lang="ru-RU" b="1" smtClean="0">
                <a:solidFill>
                  <a:srgbClr val="FF0000"/>
                </a:solidFill>
              </a:rPr>
              <a:t>                      </a:t>
            </a:r>
            <a:r>
              <a:rPr lang="ru-RU" b="1" dirty="0" smtClean="0">
                <a:solidFill>
                  <a:srgbClr val="FF0000"/>
                </a:solidFill>
              </a:rPr>
              <a:t>2022дешаран </a:t>
            </a:r>
            <a:r>
              <a:rPr lang="ru-RU" b="1" dirty="0" err="1" smtClean="0">
                <a:solidFill>
                  <a:srgbClr val="FF0000"/>
                </a:solidFill>
              </a:rPr>
              <a:t>шо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04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66177"/>
          <a:stretch/>
        </p:blipFill>
        <p:spPr>
          <a:xfrm>
            <a:off x="0" y="-1"/>
            <a:ext cx="9054790" cy="632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67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t="11386" b="53868"/>
          <a:stretch/>
        </p:blipFill>
        <p:spPr>
          <a:xfrm>
            <a:off x="0" y="0"/>
            <a:ext cx="92248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52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Арсанукаев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айхи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Арсанукаев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Шайхи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вина 1930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шеран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хьаьттан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беттан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15-чу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дийнахь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Дишни-Веданахь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хьуьнхочун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абдулмуслиман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доьзалехь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Исбаьхьачу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аламехь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аяхна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поэтан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бералла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Схьахетарехь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х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етахь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ентан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даг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чу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йижина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аламан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аьхналла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хир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цуьнан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кхоллараллехь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исбаьхьачу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поэзин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сурташкахь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вайна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гушъерг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Picture 2" descr="C:\Users\User\Pictures\Без названи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443537" y="2786063"/>
            <a:ext cx="2143125" cy="2143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9855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767282" y="732686"/>
            <a:ext cx="7543800" cy="4022725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14-чу б1ешерийн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чаккхе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1395-чу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шеран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б1аьста, апрель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баттахь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Нохчийчу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кхочу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Астаг1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Тимаран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доккха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эскар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Оццу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баттахь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Терк-хин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йистошца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Астаг1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Тимара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т1ом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кхечу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мехкаш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д1алецархочуьнца 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Тохтамышан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эскарца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Тохтамыш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оьшу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Цул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т1аьхьа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Тимар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ерриге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Дег1астанехула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чекхволу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Шина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шарахь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сов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олалла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Астаг1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Тимара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Къилбседа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Кавказехь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Оцу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муьрехь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нохчаша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а,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кхечу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къаьмнаша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хаддаза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дуьхьало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мехкаш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д1алецархочунна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Оцу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къаьмнашна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г1о дина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уггар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хьалха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церан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майралло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доьналло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маршоне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доза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доцучу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безамо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шолг1а –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юькъа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хьаннаша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а,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хийла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б1еннаш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шераш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хьалха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дуьйна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уьш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лардинчу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лаьмнаша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426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2016" y="407406"/>
            <a:ext cx="87547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800" b="1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Вай</a:t>
            </a:r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хьахийначу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историн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хиламех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ю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нохчийн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вевзаш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волчу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поэтан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Арсанукаев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Шайхин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«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Тимуран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тур» ц1е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йолу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стихашкахь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повесть.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Нохчийн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истори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евзачарна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бевзаш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болу и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хиламаш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Арсанукаев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Ш.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исбаьхьаллин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дешнашца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буьйцу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Х1ара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произведени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ша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кхуллуш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авторо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шена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хьалха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х1оттийна 1алашо Астаг1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Тимаран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а,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нохчийн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а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вовшашна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дуьхь-дуьхьал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латтар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гайтар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хилла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ца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1а,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цо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кхузахь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гайтина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Нохчийчуьра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х1етахьлера политика а, 1ер-дахаран а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хьелаш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луларчу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къаьмнашца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хилла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юкъаметтигаш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х1етахьлерачу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къизачу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хенахь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даьхначу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адамийн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синкхетам</a:t>
            </a:r>
            <a:r>
              <a:rPr lang="ru-RU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068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3501">
            <a:off x="7388743" y="5796210"/>
            <a:ext cx="1630025" cy="9341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52450" y="185055"/>
            <a:ext cx="693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i="1" dirty="0" smtClean="0">
                <a:solidFill>
                  <a:schemeClr val="bg1"/>
                </a:solidFill>
              </a:rPr>
              <a:t>Заголовок слайда</a:t>
            </a:r>
            <a:endParaRPr lang="ru-RU" sz="5400" i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96" y="5262529"/>
            <a:ext cx="2031979" cy="2540483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661BC-EEA1-47FB-B8ED-5CC55A99702A}" type="slidenum">
              <a:rPr lang="ru-RU" smtClean="0"/>
              <a:t>5</a:t>
            </a:fld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598714" y="1164766"/>
            <a:ext cx="8240486" cy="544286"/>
          </a:xfrm>
          <a:custGeom>
            <a:avLst/>
            <a:gdLst>
              <a:gd name="connsiteX0" fmla="*/ 0 w 8240486"/>
              <a:gd name="connsiteY0" fmla="*/ 0 h 544286"/>
              <a:gd name="connsiteX1" fmla="*/ 7195457 w 8240486"/>
              <a:gd name="connsiteY1" fmla="*/ 54429 h 544286"/>
              <a:gd name="connsiteX2" fmla="*/ 8240486 w 8240486"/>
              <a:gd name="connsiteY2" fmla="*/ 544286 h 54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0486" h="544286">
                <a:moveTo>
                  <a:pt x="0" y="0"/>
                </a:moveTo>
                <a:lnTo>
                  <a:pt x="7195457" y="54429"/>
                </a:lnTo>
                <a:cubicBezTo>
                  <a:pt x="8568871" y="145143"/>
                  <a:pt x="8120743" y="449943"/>
                  <a:pt x="8240486" y="544286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52450" y="1765433"/>
            <a:ext cx="6934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Текст слайда</a:t>
            </a:r>
          </a:p>
          <a:p>
            <a:endParaRPr lang="ru-RU" sz="3600" dirty="0">
              <a:solidFill>
                <a:schemeClr val="bg1"/>
              </a:solidFill>
            </a:endParaRPr>
          </a:p>
          <a:p>
            <a:endParaRPr lang="ru-RU" sz="3600" dirty="0" smtClean="0">
              <a:solidFill>
                <a:schemeClr val="bg1"/>
              </a:solidFill>
            </a:endParaRPr>
          </a:p>
          <a:p>
            <a:endParaRPr lang="ru-RU" sz="3600" dirty="0">
              <a:solidFill>
                <a:schemeClr val="bg1"/>
              </a:solidFill>
            </a:endParaRPr>
          </a:p>
          <a:p>
            <a:endParaRPr lang="ru-RU" sz="3600" dirty="0" smtClean="0">
              <a:solidFill>
                <a:schemeClr val="bg1"/>
              </a:solidFill>
            </a:endParaRPr>
          </a:p>
          <a:p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26" y="75041"/>
            <a:ext cx="9234390" cy="682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59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60" y="0"/>
            <a:ext cx="8954430" cy="679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544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387353" y="-1360987"/>
            <a:ext cx="4413560" cy="865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22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629" y="334538"/>
            <a:ext cx="887637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гочде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даларан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даларна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даларо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̃,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даларе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̃, д; мн.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даларш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д] уст.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стари́нная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ме́ра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длины́ (расстояние от локтя до конца пальцев).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62" y="91996"/>
            <a:ext cx="8928411" cy="6696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4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t="20374" b="33526"/>
          <a:stretch/>
        </p:blipFill>
        <p:spPr>
          <a:xfrm>
            <a:off x="-1" y="0"/>
            <a:ext cx="88206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75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4f5bcf3944871a652614e69494c0aa9be8541cbc"/>
</p:tagLst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115</TotalTime>
  <Words>290</Words>
  <Application>Microsoft Office PowerPoint</Application>
  <PresentationFormat>Экран (4:3)</PresentationFormat>
  <Paragraphs>19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Calibri</vt:lpstr>
      <vt:lpstr>Calibri Light</vt:lpstr>
      <vt:lpstr>Times New Roman</vt:lpstr>
      <vt:lpstr>Ретро</vt:lpstr>
      <vt:lpstr>Презентация PowerPoint</vt:lpstr>
      <vt:lpstr>Арсанукаев Шайхи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хизир</cp:lastModifiedBy>
  <cp:revision>10</cp:revision>
  <dcterms:created xsi:type="dcterms:W3CDTF">2013-02-18T09:49:30Z</dcterms:created>
  <dcterms:modified xsi:type="dcterms:W3CDTF">2022-10-10T18:35:59Z</dcterms:modified>
</cp:coreProperties>
</file>