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98" y="260648"/>
            <a:ext cx="8834790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ебёнок - Я смс я пришл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465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)))))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8191995" cy="5301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50879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Солнечная полянка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41189"/>
            <a:ext cx="8229600" cy="4443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𝓡𝓮𝓵𝓪𝔁𝓲𝓷𝓰 𝓮𝓯𝓯𝓮𝓬𝓽 🌺Очень нежная Relax музыка 🦋 Летний луг (256  kbp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86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9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352928" cy="6541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1916832"/>
            <a:ext cx="3600400" cy="324036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Уважаемые ребята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гр.Капельки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пишет вам житель страны Математика – ЦИФРИК. Нам очень нужна ваша помощь. В нашей стране проходил конкурс «Лучший знаток математики, но задания были очень сложные, и мы с ними не справились.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Королева нашей страны очень разозлилась и перепутала все в наших домах. Помогите пожалуйста нам навести порядок в нашей стране!»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75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405"/>
            <a:ext cx="8928992" cy="6491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646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Числовой ряд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280920" cy="5154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201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17" y="2132856"/>
            <a:ext cx="8584461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8356"/>
            <a:ext cx="8640961" cy="1640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98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Числовые домики - соседи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7380312" cy="5535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159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412776"/>
            <a:ext cx="7772400" cy="4356199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Кто стоит слева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кто стоит справа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кто стоит около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кто стоит рядом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кто находится впереди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кто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находитсЯ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сзади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кто находится между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близко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далеко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60649"/>
            <a:ext cx="7772400" cy="93610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Ориентировка в пространстве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27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340768"/>
            <a:ext cx="7772400" cy="4428207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центре листа расположите  круг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справа от круга расположите треугольник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слева от круга расположите ромб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над кругом расположите прямоугольник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под кругом расположите   овал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2657"/>
            <a:ext cx="7772400" cy="864095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Графический диктант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24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141" y="2776260"/>
            <a:ext cx="2343500" cy="18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636047"/>
            <a:ext cx="2133427" cy="2133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83560"/>
            <a:ext cx="24384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-99392"/>
            <a:ext cx="2810086" cy="2582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175070" y="4769474"/>
            <a:ext cx="2702074" cy="1901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88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85</Words>
  <Application>Microsoft Office PowerPoint</Application>
  <PresentationFormat>Экран (4:3)</PresentationFormat>
  <Paragraphs>9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Уважаемые ребята гр.Капельки, пишет вам житель страны Математика – ЦИФРИК. Нам очень нужна ваша помощь. В нашей стране проходил конкурс «Лучший знаток математики, но задания были очень сложные, и мы с ними не справились. Королева нашей страны очень разозлилась и перепутала все в наших домах. Помогите пожалуйста нам навести порядок в нашей стране!»</vt:lpstr>
      <vt:lpstr>Презентация PowerPoint</vt:lpstr>
      <vt:lpstr>Числовой ряд</vt:lpstr>
      <vt:lpstr>Презентация PowerPoint</vt:lpstr>
      <vt:lpstr>Числовые домики - соседи</vt:lpstr>
      <vt:lpstr>Кто стоит слева кто стоит справа кто стоит около кто стоит рядом кто находится впереди кто находитсЯ сзади кто находится между близко далеко</vt:lpstr>
      <vt:lpstr>в центре листа расположите  круг справа от круга расположите треугольник слева от круга расположите ромб над кругом расположите прямоугольник под кругом расположите   овал </vt:lpstr>
      <vt:lpstr>Презентация PowerPoint</vt:lpstr>
      <vt:lpstr>Спасибо )))))</vt:lpstr>
      <vt:lpstr>Солнечная полянка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User</cp:lastModifiedBy>
  <cp:revision>19</cp:revision>
  <cp:lastPrinted>2022-04-28T02:40:39Z</cp:lastPrinted>
  <dcterms:created xsi:type="dcterms:W3CDTF">2022-04-28T01:03:17Z</dcterms:created>
  <dcterms:modified xsi:type="dcterms:W3CDTF">2022-04-28T03:11:22Z</dcterms:modified>
</cp:coreProperties>
</file>