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детский сад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Дюймовочка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204864"/>
            <a:ext cx="7406640" cy="1872208"/>
          </a:xfrm>
        </p:spPr>
        <p:txBody>
          <a:bodyPr>
            <a:normAutofit fontScale="25000" lnSpcReduction="20000"/>
          </a:bodyPr>
          <a:lstStyle/>
          <a:p>
            <a:endParaRPr lang="ru-RU" sz="11200" dirty="0" smtClean="0"/>
          </a:p>
          <a:p>
            <a:endParaRPr lang="ru-RU" sz="11200" dirty="0"/>
          </a:p>
          <a:p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Тема: ОБЖ через метод моделирования и элементы поисково – исследовательской деятельности.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r"/>
            <a:endParaRPr lang="ru-RU" sz="7200" b="1" dirty="0" smtClean="0"/>
          </a:p>
          <a:p>
            <a:pPr algn="r"/>
            <a:endParaRPr lang="ru-RU" sz="7200" b="1" dirty="0"/>
          </a:p>
          <a:p>
            <a:pPr algn="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Никитина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О.В</a:t>
            </a:r>
          </a:p>
          <a:p>
            <a:pPr algn="r"/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ЯНВАРЬ 2022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955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408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Моделирование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80728"/>
            <a:ext cx="7746064" cy="526767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Моделирование в детском саду – это совместная деятельность воспитателя и дошкольника, направленная на создание и использование моделей, основано на принципе замещения реальных объектов предметами, схематическими изображениями, знаками. Модель используется в качестве заместителя изучаемой системы, способствует запоминанию полученной информации, является обобщённым отражением знаний.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730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solidFill>
                  <a:srgbClr val="111111"/>
                </a:solidFill>
                <a:latin typeface="Times New Roman"/>
                <a:ea typeface="Times New Roman"/>
              </a:rPr>
              <a:t>Используемые методические  приемы: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764704"/>
            <a:ext cx="7498080" cy="5483696"/>
          </a:xfrm>
        </p:spPr>
        <p:txBody>
          <a:bodyPr>
            <a:normAutofit fontScale="77500" lnSpcReduction="20000"/>
          </a:bodyPr>
          <a:lstStyle/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• </a:t>
            </a:r>
            <a:r>
              <a:rPr lang="ru-RU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рассказы и беседы воспитателя;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 smtClean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• </a:t>
            </a:r>
            <a:r>
              <a:rPr lang="ru-RU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моделирование различных ситуаций;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• рассматривание иллюстраций, сюжетных, предметных </a:t>
            </a: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картинок, плакатов;</a:t>
            </a:r>
            <a:endParaRPr lang="ru-RU" dirty="0"/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• чтение художественной литературы;</a:t>
            </a:r>
            <a:endParaRPr lang="ru-RU" dirty="0"/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• просмотр мультфильмов;</a:t>
            </a:r>
            <a:endParaRPr lang="ru-RU" dirty="0"/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• сюжетно-ролевые игры;</a:t>
            </a:r>
            <a:endParaRPr lang="ru-RU" dirty="0"/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• дидактические игры;</a:t>
            </a:r>
            <a:endParaRPr lang="ru-RU" dirty="0"/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• игры-забавы;</a:t>
            </a:r>
            <a:endParaRPr lang="ru-RU" dirty="0"/>
          </a:p>
          <a:p>
            <a:pPr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ru-RU" dirty="0">
                <a:solidFill>
                  <a:srgbClr val="111111"/>
                </a:solidFill>
                <a:latin typeface="Times New Roman"/>
                <a:ea typeface="Times New Roman"/>
              </a:rPr>
              <a:t>• подвижные игры</a:t>
            </a:r>
            <a:r>
              <a:rPr lang="ru-RU" dirty="0" smtClean="0">
                <a:solidFill>
                  <a:srgbClr val="111111"/>
                </a:solidFill>
                <a:latin typeface="Times New Roman"/>
                <a:ea typeface="Times New Roman"/>
              </a:rPr>
              <a:t>;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7473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.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Использование ИКТ в обучении мер личной безопасности в антитеррористической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052736"/>
            <a:ext cx="8034096" cy="5195664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Показать информацию на экране в игровой форме, что вызывает у детей огромный интерес, так как это отвечает основному виду деятельности дошкольника — игре.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·              В доступной форме, ярко, образно, преподнести дошкольникам материал, что соответствует наглядно-образному мышлению детей дошкольного возраста.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·              Привлечь внимание детей движением, звуком, мультипликацией, но не перегружать материал ими.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·              Способствовать развитию у дошкольников исследовательских способностей, познавательной активности, навыков и талантов.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·              Поощрять детей при решении проблемных задач и преодолении трудностей.</a:t>
            </a:r>
          </a:p>
        </p:txBody>
      </p:sp>
    </p:spTree>
    <p:extLst>
      <p:ext uri="{BB962C8B-B14F-4D97-AF65-F5344CB8AC3E}">
        <p14:creationId xmlns:p14="http://schemas.microsoft.com/office/powerpoint/2010/main" val="2584615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Интернет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мультфильмов: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692696"/>
            <a:ext cx="7498080" cy="55557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«Уроки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осторожности тетушки Совы»;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«Правила безопасного поведения в быту»;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«Как это случилось»;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«Зина, Кеша и террористы»;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«Три котенка»;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«Правила безопасности для детей на природе»;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«Безопасность детей в транспортном мире»;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Стасик и его друзья»;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Где опасно играть», Лукоморье;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«Безопасность на дороге»;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ОБЖ – это серьезно»,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АБВГДейка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Безопасность на воде».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476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274320"/>
            <a:ext cx="2448272" cy="2866648"/>
          </a:xfrm>
        </p:spPr>
        <p:txBody>
          <a:bodyPr>
            <a:norm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Мультфильм</a:t>
            </a:r>
            <a:br>
              <a:rPr lang="ru-RU" sz="3200" dirty="0" smtClean="0"/>
            </a:br>
            <a:r>
              <a:rPr lang="ru-RU" sz="3200" dirty="0" smtClean="0"/>
              <a:t> научит нас: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3645024"/>
            <a:ext cx="7962088" cy="28803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противостоять опасности и защитить себя в экстремальной ситуации,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сформировывают представление о мерах предосторожности и возможных последствиях их нарушения;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 способах защиты от террористов;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прививают детям навыки уверенного поведения в экстремальных ситуациях;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воспитывают дружеские отношения к сверстникам и близким людям.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4454002" cy="322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571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6656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130</TotalTime>
  <Words>259</Words>
  <Application>Microsoft Office PowerPoint</Application>
  <PresentationFormat>Экран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Муниципальное автономное дошкольное образовательное учреждение детский сад «Дюймовочка»</vt:lpstr>
      <vt:lpstr>Моделирование </vt:lpstr>
      <vt:lpstr>Используемые методические  приемы: </vt:lpstr>
      <vt:lpstr>. Использование ИКТ в обучении мер личной безопасности в антитеррористической деятельности</vt:lpstr>
      <vt:lpstr>Интернет – ресурсы  мультфильмов: </vt:lpstr>
      <vt:lpstr>  Мультфильм  научит нас: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15</cp:revision>
  <dcterms:created xsi:type="dcterms:W3CDTF">2022-01-16T11:13:33Z</dcterms:created>
  <dcterms:modified xsi:type="dcterms:W3CDTF">2022-10-10T18:44:51Z</dcterms:modified>
</cp:coreProperties>
</file>