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70" d="100"/>
          <a:sy n="70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Ef6lVAuYQ0" TargetMode="External"/><Relationship Id="rId2" Type="http://schemas.openxmlformats.org/officeDocument/2006/relationships/hyperlink" Target="https://www.youtube.com/watch?v=x6H8hUWyj8A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youtu.be/QgoeeFnWDQ8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1"/>
            <a:ext cx="748660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образовательное учреждение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«Детский сад «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556792"/>
            <a:ext cx="7054552" cy="481813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Путешествие в страну шахмат</a:t>
            </a:r>
            <a:endParaRPr lang="ru-RU" sz="2400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 : Никитина О.В.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Гр.»Капелька»</a:t>
            </a: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Советский 2021 г</a:t>
            </a:r>
          </a:p>
          <a:p>
            <a:pPr algn="r">
              <a:lnSpc>
                <a:spcPct val="150000"/>
              </a:lnSpc>
            </a:pP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АДРЕС </a:t>
            </a:r>
            <a:r>
              <a:rPr lang="ru-RU" sz="1400" dirty="0" smtClean="0"/>
              <a:t>(ДИДАКТИЧЕСКАЯ ИГРА)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Задание: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игроки </a:t>
            </a:r>
            <a:r>
              <a:rPr lang="ru-RU" dirty="0"/>
              <a:t>получают по несколько фишек с указанием «адреса» поля: необходимо поставить фишки на соответствующие им поля шахматной доски.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64400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0475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ЗАСЕЛИ ЖИЛЬЦОВ </a:t>
            </a:r>
            <a:r>
              <a:rPr lang="ru-RU" sz="1400" dirty="0" smtClean="0"/>
              <a:t>(ДИДАКТИЧЕСКАКЯ ИГРА)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Задание</a:t>
            </a:r>
            <a:r>
              <a:rPr lang="ru-RU" sz="3600" dirty="0" smtClean="0"/>
              <a:t>:</a:t>
            </a:r>
          </a:p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dirty="0"/>
              <a:t>правильно расставить фигуры на шахматном поле.</a:t>
            </a:r>
          </a:p>
          <a:p>
            <a:endParaRPr lang="ru-RU" sz="36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16361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894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ШАХМАТНЫЕ 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280920" cy="528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608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Сложи фигуру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9" y="1628800"/>
            <a:ext cx="4555973" cy="4550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55" y="1813527"/>
            <a:ext cx="4550545" cy="4550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7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МУЛЬТФИЛЬМЫ ПО ШАХМАТАМ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-  </a:t>
            </a:r>
            <a:r>
              <a:rPr lang="ru-RU" dirty="0"/>
              <a:t>знакомят ребенка с игрой в яркой и динамичной форме</a:t>
            </a:r>
            <a:r>
              <a:rPr lang="ru-RU" dirty="0" smtClean="0"/>
              <a:t>,</a:t>
            </a:r>
          </a:p>
          <a:p>
            <a:pPr marL="0" indent="0">
              <a:buNone/>
            </a:pPr>
            <a:r>
              <a:rPr lang="ru-RU" dirty="0" smtClean="0"/>
              <a:t>      -  </a:t>
            </a:r>
            <a:r>
              <a:rPr lang="ru-RU" dirty="0"/>
              <a:t>сочетают в себе стихи, песни, сказки и игры</a:t>
            </a:r>
            <a:r>
              <a:rPr lang="ru-RU" dirty="0" smtClean="0"/>
              <a:t>,</a:t>
            </a:r>
          </a:p>
          <a:p>
            <a:pPr>
              <a:buFontTx/>
              <a:buChar char="-"/>
            </a:pPr>
            <a:r>
              <a:rPr lang="ru-RU" dirty="0" smtClean="0"/>
              <a:t>- являются </a:t>
            </a:r>
            <a:r>
              <a:rPr lang="ru-RU" dirty="0"/>
              <a:t>очень эффективным методом обучения детей шахматам</a:t>
            </a:r>
            <a:r>
              <a:rPr lang="ru-RU" dirty="0" smtClean="0"/>
              <a:t>.</a:t>
            </a:r>
          </a:p>
          <a:p>
            <a:pPr algn="just">
              <a:buFontTx/>
              <a:buChar char="-"/>
            </a:pPr>
            <a:r>
              <a:rPr lang="ru-RU" dirty="0" smtClean="0"/>
              <a:t> </a:t>
            </a:r>
            <a:r>
              <a:rPr lang="ru-RU" dirty="0"/>
              <a:t>Мультфильмы дети любят, просматривают несколько раз. Это приводит к запоминанию, а герои мультфильмов по шахматам вызывают желание ближе узнать эту игру, что очень важно при обучении шахматам.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16319" y="1412776"/>
            <a:ext cx="4220177" cy="48965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r>
              <a:rPr lang="ru-RU" dirty="0" smtClean="0">
                <a:hlinkClick r:id="rId2"/>
              </a:rPr>
              <a:t>Ссылки на мультфильмы:</a:t>
            </a: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endParaRPr lang="ru-RU" dirty="0" smtClean="0">
              <a:hlinkClick r:id="rId2"/>
            </a:endParaRPr>
          </a:p>
          <a:p>
            <a:pPr marL="0" indent="0">
              <a:buNone/>
            </a:pPr>
            <a:r>
              <a:rPr lang="ru-RU" dirty="0" smtClean="0">
                <a:hlinkClick r:id="rId2"/>
              </a:rPr>
              <a:t>Шахматы </a:t>
            </a:r>
            <a:r>
              <a:rPr lang="ru-RU" dirty="0" err="1" smtClean="0">
                <a:hlinkClick r:id="rId2"/>
              </a:rPr>
              <a:t>Фиксики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err="1" smtClean="0">
                <a:hlinkClick r:id="rId3"/>
              </a:rPr>
              <a:t>Смешарики</a:t>
            </a:r>
            <a:r>
              <a:rPr lang="ru-RU" dirty="0" smtClean="0">
                <a:hlinkClick r:id="rId3"/>
              </a:rPr>
              <a:t> Шахматы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4"/>
              </a:rPr>
              <a:t>Шахматы для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66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ХОД КОНЕМ </a:t>
            </a:r>
            <a:r>
              <a:rPr lang="ru-RU" sz="1400" dirty="0" smtClean="0"/>
              <a:t>(ДИДАКТИЧЕСКАКЯ ИГРА)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5970125"/>
              </p:ext>
            </p:extLst>
          </p:nvPr>
        </p:nvGraphicFramePr>
        <p:xfrm>
          <a:off x="325438" y="1627188"/>
          <a:ext cx="8616950" cy="353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Лист" r:id="rId3" imgW="3057620" imgH="1257351" progId="Excel.OpenDocumentSpreadsheet.12">
                  <p:embed/>
                </p:oleObj>
              </mc:Choice>
              <mc:Fallback>
                <p:oleObj name="Лист" r:id="rId3" imgW="3057620" imgH="1257351" progId="Excel.OpenDocumentSpread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5438" y="1627188"/>
                        <a:ext cx="8616950" cy="353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447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/>
              </a:rPr>
              <a:t>В.А. Сухомлинский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«Без шахмат нельзя представить полноценного воспитания умственных способностей и памяти. Игра в шахматы должна войти в жизнь начальной школы как один из элементов умственной культуры. Речь идёт именно о начальной школе, где интеллектуальное воспитание занимает особое место, требует специальных форм и методов работы».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029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05" y="305272"/>
            <a:ext cx="8845491" cy="636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1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56084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Шахматы — это не просто спорт. Они делают человека мудрее и дальновиднее, помогают объективно оценивать сложившуюся ситуацию, просчитывать поступки на несколько «ходов» вперёд.</a:t>
            </a:r>
            <a:endParaRPr lang="ru-RU" sz="4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/>
            <a:r>
              <a:rPr lang="ru-RU" sz="4000" dirty="0">
                <a:latin typeface="Times New Roman" pitchFamily="18" charset="0"/>
                <a:ea typeface="Times New Roman"/>
                <a:cs typeface="Times New Roman" pitchFamily="18" charset="0"/>
              </a:rPr>
              <a:t>В.В. Путин, Президент России</a:t>
            </a:r>
            <a:r>
              <a:rPr lang="ru-RU" sz="4000" b="1" dirty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642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Игры с шахматами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66" y="4041877"/>
            <a:ext cx="2339752" cy="175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694248"/>
            <a:ext cx="2705538" cy="2029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690964"/>
            <a:ext cx="2509963" cy="361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63" y="1509659"/>
            <a:ext cx="3050517" cy="4427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694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ДЛЯ ЧЕГО ДЕТЯМ ШАХМАТЫ: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83224" cy="4724400"/>
          </a:xfrm>
        </p:spPr>
        <p:txBody>
          <a:bodyPr/>
          <a:lstStyle/>
          <a:p>
            <a:r>
              <a:rPr lang="ru-RU" dirty="0" smtClean="0"/>
              <a:t>1. ПАМЯТЬ</a:t>
            </a:r>
          </a:p>
          <a:p>
            <a:r>
              <a:rPr lang="ru-RU" dirty="0" smtClean="0"/>
              <a:t>2. ЛОГИЧЕСКОЕ МЫШЛЕНИЕ</a:t>
            </a:r>
          </a:p>
          <a:p>
            <a:r>
              <a:rPr lang="ru-RU" dirty="0" smtClean="0"/>
              <a:t>3. СЧЕТНЫЕ СПОСОБНОСТИ</a:t>
            </a:r>
          </a:p>
          <a:p>
            <a:r>
              <a:rPr lang="ru-RU" dirty="0" smtClean="0"/>
              <a:t>4. САМОСТОЯТЕЛЬНОСТЬ</a:t>
            </a:r>
          </a:p>
          <a:p>
            <a:r>
              <a:rPr lang="ru-RU" dirty="0" smtClean="0"/>
              <a:t>5. ОТВЕТСТВЕННОСТЬ</a:t>
            </a:r>
          </a:p>
          <a:p>
            <a:r>
              <a:rPr lang="ru-RU" dirty="0" smtClean="0"/>
              <a:t>6. ВНИМАНИЕ</a:t>
            </a:r>
          </a:p>
          <a:p>
            <a:r>
              <a:rPr lang="ru-RU" dirty="0" smtClean="0"/>
              <a:t>7. УСИДЧИВОСТЬ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163" y="1916832"/>
            <a:ext cx="4261473" cy="346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2578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ВОЗРАСТ И ШАХМАТЫ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771256" cy="4724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Обучение </a:t>
            </a:r>
            <a:r>
              <a:rPr lang="ru-RU" dirty="0"/>
              <a:t>этой игре необходимо </a:t>
            </a:r>
            <a:r>
              <a:rPr lang="ru-RU" dirty="0" smtClean="0"/>
              <a:t>начинать как </a:t>
            </a:r>
            <a:r>
              <a:rPr lang="ru-RU" dirty="0"/>
              <a:t>можно раньше, но, безусловно, на уровне, доступном для </a:t>
            </a:r>
            <a:r>
              <a:rPr lang="ru-RU" dirty="0" smtClean="0"/>
              <a:t>ребенка.</a:t>
            </a:r>
          </a:p>
          <a:p>
            <a:pPr marL="0" indent="0">
              <a:buNone/>
            </a:pPr>
            <a:r>
              <a:rPr lang="ru-RU" dirty="0" smtClean="0"/>
              <a:t>     - развивает наглядно-     образное </a:t>
            </a:r>
            <a:r>
              <a:rPr lang="ru-RU" dirty="0"/>
              <a:t>мышление </a:t>
            </a:r>
            <a:r>
              <a:rPr lang="ru-RU" dirty="0" smtClean="0"/>
              <a:t>детей.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-  </a:t>
            </a:r>
            <a:r>
              <a:rPr lang="ru-RU" dirty="0"/>
              <a:t>способствует зарождению логического </a:t>
            </a:r>
            <a:r>
              <a:rPr lang="ru-RU" dirty="0" smtClean="0"/>
              <a:t>мышления</a:t>
            </a:r>
            <a:r>
              <a:rPr lang="ru-RU" dirty="0"/>
              <a:t>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- воспитывает </a:t>
            </a:r>
            <a:r>
              <a:rPr lang="ru-RU" dirty="0"/>
              <a:t>усидчивость, </a:t>
            </a:r>
            <a:r>
              <a:rPr lang="ru-RU" dirty="0" smtClean="0"/>
              <a:t>внимательность ,целеустремленность</a:t>
            </a:r>
          </a:p>
          <a:p>
            <a:pPr marL="0" indent="0">
              <a:buNone/>
            </a:pPr>
            <a:r>
              <a:rPr lang="ru-RU" dirty="0" smtClean="0"/>
              <a:t>      -  </a:t>
            </a:r>
            <a:r>
              <a:rPr lang="ru-RU" dirty="0"/>
              <a:t>р</a:t>
            </a:r>
            <a:r>
              <a:rPr lang="ru-RU" dirty="0" smtClean="0"/>
              <a:t>ебенок </a:t>
            </a:r>
            <a:r>
              <a:rPr lang="ru-RU" dirty="0"/>
              <a:t>привыкает думать, принимать решения, бороться до конца, не унывать при неудачах.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984412" cy="398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370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КОДЕКС ШАХМАТИСТА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96752"/>
            <a:ext cx="770485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/>
              <a:t> 1.Перед </a:t>
            </a:r>
            <a:r>
              <a:rPr lang="ru-RU" sz="3200" dirty="0"/>
              <a:t>началом партии, после ее </a:t>
            </a:r>
            <a:r>
              <a:rPr lang="ru-RU" sz="3200" dirty="0" smtClean="0"/>
              <a:t>окончания </a:t>
            </a:r>
            <a:r>
              <a:rPr lang="ru-RU" sz="3200" dirty="0"/>
              <a:t>партнеры… пожимают друг другу руки.</a:t>
            </a:r>
          </a:p>
          <a:p>
            <a:pPr lvl="0"/>
            <a:r>
              <a:rPr lang="ru-RU" sz="3200" dirty="0" smtClean="0"/>
              <a:t>2. Проиграл </a:t>
            </a:r>
            <a:r>
              <a:rPr lang="ru-RU" sz="3200" dirty="0"/>
              <a:t>– пожми партнеру руку и… поздравь его с победой.</a:t>
            </a:r>
          </a:p>
          <a:p>
            <a:pPr lvl="0"/>
            <a:r>
              <a:rPr lang="ru-RU" sz="3200" dirty="0" smtClean="0"/>
              <a:t>3. Шахматы </a:t>
            </a:r>
            <a:r>
              <a:rPr lang="ru-RU" sz="3200" dirty="0"/>
              <a:t>любят… тишину.</a:t>
            </a:r>
          </a:p>
          <a:p>
            <a:pPr lvl="0"/>
            <a:r>
              <a:rPr lang="ru-RU" sz="3200" dirty="0" smtClean="0"/>
              <a:t>4. Тронул </a:t>
            </a:r>
            <a:r>
              <a:rPr lang="ru-RU" sz="3200" dirty="0"/>
              <a:t>фигуру –… ходи.</a:t>
            </a:r>
          </a:p>
          <a:p>
            <a:pPr lvl="0"/>
            <a:r>
              <a:rPr lang="ru-RU" sz="3200" dirty="0" smtClean="0"/>
              <a:t>5. Сделал </a:t>
            </a:r>
            <a:r>
              <a:rPr lang="ru-RU" sz="3200" dirty="0"/>
              <a:t>ход – … назад не вернёшь.</a:t>
            </a:r>
          </a:p>
          <a:p>
            <a:pPr lvl="0"/>
            <a:r>
              <a:rPr lang="ru-RU" sz="3200" dirty="0" smtClean="0"/>
              <a:t>6. Сначала </a:t>
            </a:r>
            <a:r>
              <a:rPr lang="ru-RU" sz="3200" dirty="0"/>
              <a:t>думай – … потом ходи.</a:t>
            </a:r>
          </a:p>
        </p:txBody>
      </p:sp>
    </p:spTree>
    <p:extLst>
      <p:ext uri="{BB962C8B-B14F-4D97-AF65-F5344CB8AC3E}">
        <p14:creationId xmlns:p14="http://schemas.microsoft.com/office/powerpoint/2010/main" val="3743235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ВОЛШЕБНЫЙ МЕШОЧЕК </a:t>
            </a:r>
            <a:r>
              <a:rPr lang="ru-RU" sz="1200" dirty="0" smtClean="0"/>
              <a:t>(</a:t>
            </a:r>
            <a:r>
              <a:rPr lang="ru-RU" sz="1400" dirty="0" smtClean="0"/>
              <a:t>дидактическая игра)</a:t>
            </a: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17646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265" y="1678496"/>
            <a:ext cx="4362231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655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Большая и маленькая </a:t>
            </a:r>
            <a:r>
              <a:rPr lang="ru-RU" sz="1400" dirty="0" smtClean="0"/>
              <a:t>(дидактическая игра)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Задание</a:t>
            </a:r>
            <a:r>
              <a:rPr lang="ru-RU" sz="3200" dirty="0" smtClean="0"/>
              <a:t>:</a:t>
            </a:r>
          </a:p>
          <a:p>
            <a:pPr marL="0" indent="0">
              <a:buNone/>
            </a:pPr>
            <a:r>
              <a:rPr lang="ru-RU" sz="3200" dirty="0" smtClean="0"/>
              <a:t>-  </a:t>
            </a:r>
            <a:r>
              <a:rPr lang="ru-RU" sz="3200" dirty="0"/>
              <a:t>назовите самую высокую фигуру. (Король), </a:t>
            </a:r>
            <a:endParaRPr lang="ru-RU" sz="3200" dirty="0" smtClean="0"/>
          </a:p>
          <a:p>
            <a:pPr>
              <a:buFontTx/>
              <a:buChar char="-"/>
            </a:pPr>
            <a:r>
              <a:rPr lang="ru-RU" sz="3200" dirty="0" smtClean="0"/>
              <a:t>самую </a:t>
            </a:r>
            <a:r>
              <a:rPr lang="ru-RU" sz="3200" dirty="0"/>
              <a:t>низкую фигуру</a:t>
            </a:r>
            <a:r>
              <a:rPr lang="ru-RU" sz="3200" dirty="0" smtClean="0"/>
              <a:t>.</a:t>
            </a:r>
          </a:p>
          <a:p>
            <a:pPr>
              <a:buFontTx/>
              <a:buChar char="-"/>
            </a:pPr>
            <a:r>
              <a:rPr lang="ru-RU" sz="3200" dirty="0" smtClean="0"/>
              <a:t> </a:t>
            </a:r>
            <a:r>
              <a:rPr lang="ru-RU" sz="3200" dirty="0"/>
              <a:t>(Пешка)</a:t>
            </a:r>
          </a:p>
          <a:p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28800"/>
            <a:ext cx="475439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533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 – ка </a:t>
            </a:r>
            <a:r>
              <a:rPr lang="ru-RU" sz="1400" dirty="0" smtClean="0"/>
              <a:t>(дидактическая игра)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Задание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взрослый словесно описывает одну из шахматных фигур, а ребенок должен отгадать какая это фигура</a:t>
            </a:r>
            <a:r>
              <a:rPr lang="ru-RU" dirty="0" smtClean="0"/>
              <a:t>? (можно поменяться ролями ребенок задает вопросы родителю)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009" y="1412776"/>
            <a:ext cx="4376112" cy="4880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3793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939</TotalTime>
  <Words>474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Трек</vt:lpstr>
      <vt:lpstr>Электронная таблица OpenDocument</vt:lpstr>
      <vt:lpstr>Муниципальное автономное дошкольное  образовательное учреждение    «Детский сад «Дюймовочка» </vt:lpstr>
      <vt:lpstr>Презентация PowerPoint</vt:lpstr>
      <vt:lpstr>Игры с шахматами</vt:lpstr>
      <vt:lpstr>ДЛЯ ЧЕГО ДЕТЯМ ШАХМАТЫ:</vt:lpstr>
      <vt:lpstr>ВОЗРАСТ И ШАХМАТЫ</vt:lpstr>
      <vt:lpstr>КОДЕКС ШАХМАТИСТА</vt:lpstr>
      <vt:lpstr>ВОЛШЕБНЫЙ МЕШОЧЕК (дидактическая игра)</vt:lpstr>
      <vt:lpstr>Большая и маленькая (дидактическая игра)</vt:lpstr>
      <vt:lpstr>Угадай – ка (дидактическая игра)</vt:lpstr>
      <vt:lpstr>НАЙДИ АДРЕС (ДИДАКТИЧЕСКАЯ ИГРА)</vt:lpstr>
      <vt:lpstr>ЗАСЕЛИ ЖИЛЬЦОВ (ДИДАКТИЧЕСКАКЯ ИГРА)</vt:lpstr>
      <vt:lpstr>ШАХМАТНЫЕ ЗАГАДКИ</vt:lpstr>
      <vt:lpstr>Сложи фигуру</vt:lpstr>
      <vt:lpstr>МУЛЬТФИЛЬМЫ ПО ШАХМАТАМ</vt:lpstr>
      <vt:lpstr>ХОД КОНЕМ (ДИДАКТИЧЕСКАКЯ ИГРА)</vt:lpstr>
      <vt:lpstr>В.А. Сухомлинский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 образовательное учреждение    «Детский сад «Дюймовочка» </dc:title>
  <dc:creator>Почемучки</dc:creator>
  <cp:lastModifiedBy>Ольга</cp:lastModifiedBy>
  <cp:revision>89</cp:revision>
  <dcterms:created xsi:type="dcterms:W3CDTF">2019-11-05T13:16:18Z</dcterms:created>
  <dcterms:modified xsi:type="dcterms:W3CDTF">2021-03-08T17:49:45Z</dcterms:modified>
</cp:coreProperties>
</file>