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7" r:id="rId4"/>
    <p:sldId id="295" r:id="rId5"/>
    <p:sldId id="288" r:id="rId6"/>
    <p:sldId id="289" r:id="rId7"/>
    <p:sldId id="296" r:id="rId8"/>
    <p:sldId id="297" r:id="rId9"/>
    <p:sldId id="290" r:id="rId10"/>
    <p:sldId id="291" r:id="rId11"/>
    <p:sldId id="298" r:id="rId12"/>
    <p:sldId id="299" r:id="rId13"/>
    <p:sldId id="300" r:id="rId14"/>
    <p:sldId id="292" r:id="rId15"/>
    <p:sldId id="293" r:id="rId16"/>
    <p:sldId id="301" r:id="rId17"/>
    <p:sldId id="294" r:id="rId18"/>
    <p:sldId id="28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6842"/>
    <a:srgbClr val="FF0066"/>
    <a:srgbClr val="4F81BD"/>
    <a:srgbClr val="D4EA04"/>
    <a:srgbClr val="19C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660"/>
  </p:normalViewPr>
  <p:slideViewPr>
    <p:cSldViewPr>
      <p:cViewPr varScale="1">
        <p:scale>
          <a:sx n="69" d="100"/>
          <a:sy n="69" d="100"/>
        </p:scale>
        <p:origin x="144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Space Kids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78AD5D"/>
              </a:clrFrom>
              <a:clrTo>
                <a:srgbClr val="78AD5D">
                  <a:alpha val="0"/>
                </a:srgbClr>
              </a:clrTo>
            </a:clrChange>
            <a:lum contrast="20000"/>
          </a:blip>
          <a:srcRect t="-585" r="-1754"/>
          <a:stretch>
            <a:fillRect/>
          </a:stretch>
        </p:blipFill>
        <p:spPr bwMode="auto">
          <a:xfrm>
            <a:off x="142843" y="214290"/>
            <a:ext cx="4747059" cy="4786346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8596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CC45F362-91D0-4CBA-A98C-9B7847C79E4C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0F62B39-BBF5-45C1-8A5A-6D4CD3D523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8596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CC45F362-91D0-4CBA-A98C-9B7847C79E4C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0F62B39-BBF5-45C1-8A5A-6D4CD3D523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Astronaut Cartoon lol-rofl.com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 rot="20604333">
            <a:off x="1772770" y="128852"/>
            <a:ext cx="1131851" cy="1573812"/>
          </a:xfrm>
          <a:prstGeom prst="rect">
            <a:avLst/>
          </a:prstGeom>
          <a:noFill/>
          <a:effectLst>
            <a:softEdge rad="12700"/>
          </a:effectLst>
        </p:spPr>
      </p:pic>
      <p:pic>
        <p:nvPicPr>
          <p:cNvPr id="10246" name="Picture 6" descr="Shutterstock : iskusstviennyi sputnik &amp;scy;&amp;tcy;&amp;ocy;&amp;kcy; &amp;fcy;&amp;ocy;&amp;tcy;&amp;ocy;&amp;gcy;&amp;rcy;&amp;acy;&amp;fcy;&amp;icy;&amp;icy;, iskusstviennyi sputnik &amp;scy;&amp;tcy;&amp;ocy;&amp;kcy;-&amp;fcy;&amp;ocy;&amp;tcy;&amp;ocy;&amp;gcy;&amp;rcy;&amp;acy;&amp;fcy;&amp;icy;&amp;yacy;, iskusstviennyi sputnik &amp;scy;&amp;tcy;&amp;ocy;&amp;kcy;-&amp;icy;&amp;zcy;&amp;ocy;&amp;bcy;&amp;rcy;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t="1210" r="-404"/>
          <a:stretch>
            <a:fillRect/>
          </a:stretch>
        </p:blipFill>
        <p:spPr bwMode="auto">
          <a:xfrm rot="2962903">
            <a:off x="173173" y="330227"/>
            <a:ext cx="1588820" cy="1563286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&amp;Pcy;&amp;rcy;&amp;icy;&amp;kcy;&amp;lcy;&amp;yucy;&amp;chcy;&amp;iecy;&amp;ncy;&amp;icy;&amp;yacy; &amp;Vcy; &amp;Kcy;&amp;ocy;&amp;scy;&amp;mcy;&amp;ocy;&amp;scy;&amp;ie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 b="8403"/>
          <a:stretch>
            <a:fillRect/>
          </a:stretch>
        </p:blipFill>
        <p:spPr bwMode="auto">
          <a:xfrm rot="20671664">
            <a:off x="6929714" y="228241"/>
            <a:ext cx="1959880" cy="1831099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&amp;Scy;&amp;pcy;&amp;ucy;&amp;tcy;&amp;ncy;&amp;icy;&amp;kcy;&amp;icy; &amp;Gcy;&amp;Lcy;&amp;Ocy;&amp;Ncy;&amp;Acy;&amp;Scy;&amp;Scy; &amp;vcy;&amp;ycy;&amp;khcy;&amp;ocy;&amp;dcy;&amp;yacy;&amp;tcy; &amp;ncy;&amp;acy; &amp;ocy;&amp;rcy;&amp;bcy;&amp;icy;&amp;tcy;&amp;ucy;! &quot; CityZone - &amp;Rcy;&amp;acy;&amp;zcy;&amp;vcy;&amp;lcy;&amp;iecy;&amp;kcy;&amp;acy;&amp;tcy;&amp;iecy;&amp;lcy;&amp;softcy;&amp;ncy;&amp;ycy;&amp;jcy; &amp;pcy;&amp;ocy;&amp;rcy;&amp;tcy;&amp;acy;&amp;lcy; &amp;Rcy;&amp;acy;&amp;mcy;&amp;iecy;&amp;ncy;&amp;scy;&amp;kcy;&amp;ocy;&amp;iecy; - &amp;ZHcy;&amp;ucy;&amp;kcy;&amp;ocy;&amp;vcy;&amp;scy;&amp;kcy;&amp;icy;&amp;jcy;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142852"/>
            <a:ext cx="1827838" cy="178595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28596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CC45F362-91D0-4CBA-A98C-9B7847C79E4C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0F62B39-BBF5-45C1-8A5A-6D4CD3D523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28596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CC45F362-91D0-4CBA-A98C-9B7847C79E4C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0F62B39-BBF5-45C1-8A5A-6D4CD3D523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28596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CC45F362-91D0-4CBA-A98C-9B7847C79E4C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0F62B39-BBF5-45C1-8A5A-6D4CD3D523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28596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CC45F362-91D0-4CBA-A98C-9B7847C79E4C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0F62B39-BBF5-45C1-8A5A-6D4CD3D523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28596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CC45F362-91D0-4CBA-A98C-9B7847C79E4C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0F62B39-BBF5-45C1-8A5A-6D4CD3D523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&amp;Ocy;&amp;tcy;&amp;vcy;&amp;iecy;&amp;tcy;&amp;ycy;@Mail.Ru: &amp;Acy; &amp;Vcy;&amp;Ycy; &amp;Vcy; &amp;Dcy;&amp;IEcy;&amp;Tcy;&amp;Scy;&amp;Tcy;&amp;Vcy;&amp;IEcy; &amp;KHcy;&amp;Ocy;&amp;Tcy;&amp;IEcy;&amp;Lcy;&amp;Icy;,&amp;Ncy;&amp;Ucy; &amp;Icy;&amp;Lcy;&amp;Icy; &amp;Mcy;&amp;IEcy;&amp;CHcy;&amp;Tcy;&amp;Acy;&amp;lcy;&amp;icy;,&amp;Dcy;&amp;Ocy;&amp;Scy;&amp;Tcy;&amp;Acy;&amp;Tcy;&amp;SOFTcy; &amp;Zcy;&amp;Vcy;&amp;IEcy;&amp;Zcy;&amp;Dcy;&amp;Ucy; &amp;Scy; &amp;Ncy;&amp;IEcy;&amp;Bcy;&amp;Acy; &amp;Icy; &amp;Ucy;&amp;Ncy;&amp;IEcy;&amp;Scy;&amp;Tcy;&amp;Icy; &amp;Ecy;&amp;Tcy;&amp;Ucy; &amp;Zcy;&amp;Vcy;&amp;IEcy;&amp;Zcy;&amp;Dcy;&amp;Ucy; &amp;Kcy; &amp;Scy;&amp;IEcy;&amp;Bcy;&amp;IEcy; &amp;Dcy;&amp;Ocy;&amp;Mcy;&amp;ocy;&amp;jcy;?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6" name="Picture 4" descr="&amp;kcy;&amp;ocy;&amp;scy;&amp;mcy;&amp;icy;&amp;chcy;&amp;iecy;&amp;scy;&amp;kcy;&amp;icy;&amp;iecy; &amp;pcy;&amp;iecy;&amp;jcy;&amp;zcy;&amp;acy;&amp;zhcy;&amp;icy; - &amp;Scy;&amp;acy;&amp;mcy;&amp;ocy;&amp;iecy; &amp;icy;&amp;ncy;&amp;tcy;&amp;iecy;&amp;rcy;&amp;iecy;&amp;scy;&amp;ncy;&amp;ocy;&amp;iecy; &amp;vcy; &amp;bcy;&amp;lcy;&amp;ocy;&amp;gcy;&amp;acy;&amp;khcy;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2197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ко 4"/>
          <p:cNvSpPr/>
          <p:nvPr/>
        </p:nvSpPr>
        <p:spPr>
          <a:xfrm>
            <a:off x="4067944" y="1556792"/>
            <a:ext cx="4714908" cy="3582730"/>
          </a:xfrm>
          <a:prstGeom prst="cloud">
            <a:avLst/>
          </a:prstGeom>
          <a:solidFill>
            <a:srgbClr val="19CFF3">
              <a:alpha val="61176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283968" y="2276872"/>
            <a:ext cx="4176464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solidFill>
                  <a:srgbClr val="FF0066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  </a:t>
            </a:r>
            <a:r>
              <a:rPr lang="ru-RU" sz="24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Интерактивная Викторина</a:t>
            </a:r>
            <a:endParaRPr lang="ru-RU" sz="3200" b="1" cap="all" dirty="0" smtClean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  <a:p>
            <a:pPr algn="ctr"/>
            <a:r>
              <a:rPr lang="ru-RU" sz="3200" b="1" cap="all" dirty="0" smtClean="0">
                <a:ln w="0"/>
                <a:solidFill>
                  <a:srgbClr val="FF0066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«КОСМИЧЕСКИЕ ДАЛИ»</a:t>
            </a:r>
            <a:endParaRPr lang="ru-RU" sz="3200" b="1" cap="all" dirty="0">
              <a:ln w="0"/>
              <a:solidFill>
                <a:srgbClr val="FF0066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214282" y="5286388"/>
            <a:ext cx="5929354" cy="1343028"/>
          </a:xfrm>
          <a:prstGeom prst="cloud">
            <a:avLst/>
          </a:prstGeom>
          <a:solidFill>
            <a:srgbClr val="19CFF3">
              <a:alpha val="56078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854174" y="5609821"/>
            <a:ext cx="471490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b="1" dirty="0" smtClean="0">
                <a:solidFill>
                  <a:srgbClr val="FF0066"/>
                </a:solidFill>
                <a:latin typeface="Comic Sans MS" pitchFamily="66" charset="0"/>
              </a:rPr>
              <a:t> Работу выполнила</a:t>
            </a:r>
          </a:p>
          <a:p>
            <a:pPr algn="ctr"/>
            <a:r>
              <a:rPr lang="ru-RU" b="1" dirty="0" err="1" smtClean="0">
                <a:solidFill>
                  <a:srgbClr val="FF0066"/>
                </a:solidFill>
                <a:latin typeface="Comic Sans MS" pitchFamily="66" charset="0"/>
              </a:rPr>
              <a:t>Галимова</a:t>
            </a:r>
            <a:r>
              <a:rPr lang="ru-RU" b="1" dirty="0" smtClean="0">
                <a:solidFill>
                  <a:srgbClr val="FF0066"/>
                </a:solidFill>
                <a:latin typeface="Comic Sans MS" pitchFamily="66" charset="0"/>
              </a:rPr>
              <a:t> </a:t>
            </a:r>
            <a:r>
              <a:rPr lang="ru-RU" b="1" smtClean="0">
                <a:solidFill>
                  <a:srgbClr val="FF0066"/>
                </a:solidFill>
                <a:latin typeface="Comic Sans MS" pitchFamily="66" charset="0"/>
              </a:rPr>
              <a:t>Ралина</a:t>
            </a:r>
            <a:endParaRPr lang="ru-RU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4572000" y="188640"/>
            <a:ext cx="1944216" cy="864096"/>
          </a:xfrm>
          <a:prstGeom prst="cloud">
            <a:avLst/>
          </a:prstGeom>
          <a:solidFill>
            <a:srgbClr val="19CFF3">
              <a:alpha val="54118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Начальная школа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835696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Да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652120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Нет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548680"/>
            <a:ext cx="6840760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8. Планета - это относительно холодное небесное тело?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http://img-fotki.yandex.ru/get/6107/148561800.21/0_79eec_c564b55b_XS.jpg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733256"/>
            <a:ext cx="691101" cy="698377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4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835696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Да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5652120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Нет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548680"/>
            <a:ext cx="6840760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9. Космонавты летали на Марс?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img-fotki.yandex.ru/get/6107/148561800.21/0_79eec_c564b55b_XS.jpg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733256"/>
            <a:ext cx="691101" cy="698377"/>
          </a:xfrm>
          <a:prstGeom prst="rect">
            <a:avLst/>
          </a:prstGeom>
          <a:noFill/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4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835696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Да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5652120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Нет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548680"/>
            <a:ext cx="6840760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10. Первая женщина-космонавт - Светлана Савицкая? 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img-fotki.yandex.ru/get/6107/148561800.21/0_79eec_c564b55b_XS.jpg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733256"/>
            <a:ext cx="691101" cy="698377"/>
          </a:xfrm>
          <a:prstGeom prst="rect">
            <a:avLst/>
          </a:prstGeom>
          <a:noFill/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4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835696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Да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5652120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Нет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548680"/>
            <a:ext cx="6840760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11. Полет Гагарина длился сутки?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img-fotki.yandex.ru/get/6107/148561800.21/0_79eec_c564b55b_XS.jpg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733256"/>
            <a:ext cx="691101" cy="698377"/>
          </a:xfrm>
          <a:prstGeom prst="rect">
            <a:avLst/>
          </a:prstGeom>
          <a:noFill/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4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835696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Да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652120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Нет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548680"/>
            <a:ext cx="6840760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12. Планете Земля примерно </a:t>
            </a:r>
          </a:p>
          <a:p>
            <a:pPr algn="ctr"/>
            <a:r>
              <a:rPr lang="ru-RU" sz="2800" b="1" dirty="0" smtClean="0"/>
              <a:t>4,6 миллиарда лет?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http://img-fotki.yandex.ru/get/6107/148561800.21/0_79eec_c564b55b_XS.jpg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733256"/>
            <a:ext cx="691101" cy="698377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4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835696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Да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652120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Нет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548680"/>
            <a:ext cx="6840760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13. Ассирийцы и вавилоняне первыми выделили на небе знаки Зодиака? 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http://img-fotki.yandex.ru/get/6107/148561800.21/0_79eec_c564b55b_XS.jpg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733256"/>
            <a:ext cx="691101" cy="698377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4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835696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Да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5652120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Нет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548680"/>
            <a:ext cx="6840760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14. Самая маленькая планета Солнечной системы - Меркурий? 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img-fotki.yandex.ru/get/6107/148561800.21/0_79eec_c564b55b_XS.jpg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733256"/>
            <a:ext cx="691101" cy="698377"/>
          </a:xfrm>
          <a:prstGeom prst="rect">
            <a:avLst/>
          </a:prstGeom>
          <a:noFill/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4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835696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Да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652120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Нет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548680"/>
            <a:ext cx="6840760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15. Созвездие - это участок звездного неба?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8194" name="Picture 2" descr="http://img-fotki.yandex.ru/get/6107/148561800.21/0_79eec_c564b55b_XS.jpg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733256"/>
            <a:ext cx="691101" cy="698377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4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276872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М</a:t>
            </a:r>
            <a:r>
              <a:rPr lang="ru-RU" sz="9600" b="1" dirty="0" smtClean="0"/>
              <a:t> </a:t>
            </a:r>
            <a:r>
              <a:rPr lang="ru-RU" sz="9600" b="1" dirty="0" smtClean="0">
                <a:solidFill>
                  <a:srgbClr val="00B050"/>
                </a:solidFill>
              </a:rPr>
              <a:t>о</a:t>
            </a:r>
            <a:r>
              <a:rPr lang="ru-RU" sz="9600" b="1" dirty="0" smtClean="0"/>
              <a:t> </a:t>
            </a:r>
            <a:r>
              <a:rPr lang="ru-RU" sz="9600" b="1" dirty="0" smtClean="0">
                <a:solidFill>
                  <a:srgbClr val="FFFF00"/>
                </a:solidFill>
              </a:rPr>
              <a:t>л</a:t>
            </a:r>
            <a:r>
              <a:rPr lang="ru-RU" sz="9600" b="1" dirty="0" smtClean="0"/>
              <a:t> </a:t>
            </a:r>
            <a:r>
              <a:rPr lang="ru-RU" sz="9600" b="1" dirty="0" smtClean="0">
                <a:solidFill>
                  <a:srgbClr val="00B0F0"/>
                </a:solidFill>
              </a:rPr>
              <a:t>о</a:t>
            </a:r>
            <a:r>
              <a:rPr lang="ru-RU" sz="9600" b="1" dirty="0" smtClean="0"/>
              <a:t> </a:t>
            </a:r>
            <a:r>
              <a:rPr lang="ru-RU" sz="9600" b="1" dirty="0" err="1" smtClean="0">
                <a:solidFill>
                  <a:srgbClr val="7030A0"/>
                </a:solidFill>
              </a:rPr>
              <a:t>д</a:t>
            </a:r>
            <a:r>
              <a:rPr lang="ru-RU" sz="9600" b="1" dirty="0" smtClean="0"/>
              <a:t> </a:t>
            </a:r>
            <a:r>
              <a:rPr lang="ru-RU" sz="9600" b="1" dirty="0" err="1" smtClean="0">
                <a:solidFill>
                  <a:srgbClr val="FF0066"/>
                </a:solidFill>
              </a:rPr>
              <a:t>ц</a:t>
            </a:r>
            <a:r>
              <a:rPr lang="ru-RU" sz="9600" b="1" dirty="0" smtClean="0"/>
              <a:t> </a:t>
            </a:r>
            <a:r>
              <a:rPr lang="ru-RU" sz="9600" b="1" dirty="0" err="1" smtClean="0">
                <a:solidFill>
                  <a:srgbClr val="FFC000"/>
                </a:solidFill>
              </a:rPr>
              <a:t>ы</a:t>
            </a:r>
            <a:r>
              <a:rPr lang="ru-RU" sz="9600" b="1" dirty="0" smtClean="0"/>
              <a:t> </a:t>
            </a:r>
            <a:r>
              <a:rPr lang="ru-RU" sz="9600" b="1" dirty="0" smtClean="0">
                <a:solidFill>
                  <a:srgbClr val="FF0000"/>
                </a:solidFill>
              </a:rPr>
              <a:t>!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http://img-fotki.yandex.ru/get/6107/148561800.21/0_79eec_c564b55b_XS.jpg">
            <a:hlinkClick r:id="" action="ppaction://hlinkshowjump?jump=endshow"/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5733256"/>
            <a:ext cx="691101" cy="698377"/>
          </a:xfrm>
          <a:prstGeom prst="rect">
            <a:avLst/>
          </a:prstGeom>
          <a:noFill/>
        </p:spPr>
      </p:pic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6876256" y="5733256"/>
            <a:ext cx="2016224" cy="698377"/>
          </a:xfrm>
          <a:prstGeom prst="actionButtonBlank">
            <a:avLst/>
          </a:prstGeom>
          <a:solidFill>
            <a:schemeClr val="bg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Выход</a:t>
            </a:r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39552" y="1988840"/>
            <a:ext cx="8136904" cy="396044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 </a:t>
            </a:r>
            <a:endParaRPr lang="ru-RU" sz="2000" b="1" i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                                                                Ребята!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Долог и тернист был путь человека в космос. Протянулся этот путь через тысячи лет. И вот мечта людей осуществилась - человек покоряет космос.</a:t>
            </a:r>
          </a:p>
          <a:p>
            <a:endParaRPr lang="ru-RU" sz="2000" b="1" i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Предлагаю вам  интересную викторину, все вопросы которой - о космосе и о людях, которые его покоряют. 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Вам нужно отвечать на вопросы только двумя словами - «да» или «нет».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                                                         Желаю успеха! 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835696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Да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652120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Нет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548680"/>
            <a:ext cx="6840760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1. Самая большая планета Солнечной системы - Юпитер?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http://img-fotki.yandex.ru/get/6107/148561800.21/0_79eec_c564b55b_XS.jpg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733256"/>
            <a:ext cx="691101" cy="698377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4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835696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Да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5652120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Нет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548680"/>
            <a:ext cx="6840760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2. Только Земля имеет спутник?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img-fotki.yandex.ru/get/6107/148561800.21/0_79eec_c564b55b_XS.jpg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733256"/>
            <a:ext cx="691101" cy="698377"/>
          </a:xfrm>
          <a:prstGeom prst="rect">
            <a:avLst/>
          </a:prstGeom>
          <a:noFill/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4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835696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Да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652120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Нет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548680"/>
            <a:ext cx="6840760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3. Солнце - это звезда?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http://img-fotki.yandex.ru/get/6107/148561800.21/0_79eec_c564b55b_XS.jpg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733256"/>
            <a:ext cx="691101" cy="698377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4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835696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Да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652120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Нет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548680"/>
            <a:ext cx="6840760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4. Первым космонавтом был Юрий Гагарин?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http://img-fotki.yandex.ru/get/6107/148561800.21/0_79eec_c564b55b_XS.jpg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733256"/>
            <a:ext cx="691101" cy="698377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4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835696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Да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5652120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Нет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548680"/>
            <a:ext cx="6840760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5. Первым в открытый космос вышел американец?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img-fotki.yandex.ru/get/6107/148561800.21/0_79eec_c564b55b_XS.jpg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661248"/>
            <a:ext cx="691101" cy="698377"/>
          </a:xfrm>
          <a:prstGeom prst="rect">
            <a:avLst/>
          </a:prstGeom>
          <a:noFill/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4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835696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Да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5652120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Нет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548680"/>
            <a:ext cx="6840760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6. Ближайшая к Земле звезда - Венера?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img-fotki.yandex.ru/get/6107/148561800.21/0_79eec_c564b55b_XS.jpg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733256"/>
            <a:ext cx="691101" cy="698377"/>
          </a:xfrm>
          <a:prstGeom prst="rect">
            <a:avLst/>
          </a:prstGeom>
          <a:noFill/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4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835696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Да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652120" y="2636912"/>
            <a:ext cx="1440160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Нет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79712" y="548680"/>
            <a:ext cx="6840760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7. На Луну уже летали американцы?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http://img-fotki.yandex.ru/get/6107/148561800.21/0_79eec_c564b55b_XS.jpg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5733256"/>
            <a:ext cx="691101" cy="698377"/>
          </a:xfrm>
          <a:prstGeom prst="rect">
            <a:avLst/>
          </a:prstGeom>
          <a:noFill/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947992" y="5614392"/>
            <a:ext cx="792088" cy="936104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1D4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253</Words>
  <Application>Microsoft Office PowerPoint</Application>
  <PresentationFormat>Экран (4:3)</PresentationFormat>
  <Paragraphs>61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User</cp:lastModifiedBy>
  <cp:revision>70</cp:revision>
  <dcterms:created xsi:type="dcterms:W3CDTF">2015-03-16T18:31:15Z</dcterms:created>
  <dcterms:modified xsi:type="dcterms:W3CDTF">2022-10-10T18:51:24Z</dcterms:modified>
</cp:coreProperties>
</file>