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05AB2-7978-4A6F-B4B4-283EC7AF3089}" type="doc">
      <dgm:prSet loTypeId="urn:microsoft.com/office/officeart/2005/8/layout/chevron2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E75057C-4E0F-4BFB-AE0B-72BEA6328855}">
      <dgm:prSet phldrT="[Текст]"/>
      <dgm:spPr/>
      <dgm:t>
        <a:bodyPr/>
        <a:lstStyle/>
        <a:p>
          <a:endParaRPr lang="ru-RU" dirty="0"/>
        </a:p>
      </dgm:t>
    </dgm:pt>
    <dgm:pt modelId="{65425DAF-FCCD-4A6D-987D-9870F8380659}" type="parTrans" cxnId="{35D9C4A8-2A97-4667-857A-AD1DB8273ABF}">
      <dgm:prSet/>
      <dgm:spPr/>
      <dgm:t>
        <a:bodyPr/>
        <a:lstStyle/>
        <a:p>
          <a:endParaRPr lang="ru-RU"/>
        </a:p>
      </dgm:t>
    </dgm:pt>
    <dgm:pt modelId="{6C73388B-621F-4E35-9089-5FC9450C3ED2}" type="sibTrans" cxnId="{35D9C4A8-2A97-4667-857A-AD1DB8273ABF}">
      <dgm:prSet/>
      <dgm:spPr/>
      <dgm:t>
        <a:bodyPr/>
        <a:lstStyle/>
        <a:p>
          <a:endParaRPr lang="ru-RU"/>
        </a:p>
      </dgm:t>
    </dgm:pt>
    <dgm:pt modelId="{3D9A288E-8BA7-46AA-ACEF-4C3953E13EBC}">
      <dgm:prSet phldrT="[Текст]"/>
      <dgm:spPr/>
      <dgm:t>
        <a:bodyPr/>
        <a:lstStyle/>
        <a:p>
          <a:r>
            <a:rPr lang="ru-RU" dirty="0" smtClean="0"/>
            <a:t>Экспозиция</a:t>
          </a:r>
          <a:endParaRPr lang="ru-RU" dirty="0"/>
        </a:p>
      </dgm:t>
    </dgm:pt>
    <dgm:pt modelId="{74FDDDB9-5E42-4814-A281-4A133ECB91D9}" type="parTrans" cxnId="{48FBBD76-6A5A-4A89-A0F2-23E354096281}">
      <dgm:prSet/>
      <dgm:spPr/>
      <dgm:t>
        <a:bodyPr/>
        <a:lstStyle/>
        <a:p>
          <a:endParaRPr lang="ru-RU"/>
        </a:p>
      </dgm:t>
    </dgm:pt>
    <dgm:pt modelId="{825D4AE6-A8B6-4D1E-921A-CF96BE6EDA73}" type="sibTrans" cxnId="{48FBBD76-6A5A-4A89-A0F2-23E354096281}">
      <dgm:prSet/>
      <dgm:spPr/>
      <dgm:t>
        <a:bodyPr/>
        <a:lstStyle/>
        <a:p>
          <a:endParaRPr lang="ru-RU"/>
        </a:p>
      </dgm:t>
    </dgm:pt>
    <dgm:pt modelId="{4E3845C4-6BFD-4E55-9D21-FED41F396B18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C1D98D64-EE9B-433A-88D1-16237D2AC08A}" type="parTrans" cxnId="{DE0B1024-8619-469B-BF00-127F0B18ED2B}">
      <dgm:prSet/>
      <dgm:spPr/>
      <dgm:t>
        <a:bodyPr/>
        <a:lstStyle/>
        <a:p>
          <a:endParaRPr lang="ru-RU"/>
        </a:p>
      </dgm:t>
    </dgm:pt>
    <dgm:pt modelId="{DAEFBBAB-C5EC-4FCD-8270-4E851C07B524}" type="sibTrans" cxnId="{DE0B1024-8619-469B-BF00-127F0B18ED2B}">
      <dgm:prSet/>
      <dgm:spPr/>
      <dgm:t>
        <a:bodyPr/>
        <a:lstStyle/>
        <a:p>
          <a:endParaRPr lang="ru-RU"/>
        </a:p>
      </dgm:t>
    </dgm:pt>
    <dgm:pt modelId="{4D98E493-097F-4D49-B9DE-67F6B4307C7C}">
      <dgm:prSet phldrT="[Текст]"/>
      <dgm:spPr/>
      <dgm:t>
        <a:bodyPr/>
        <a:lstStyle/>
        <a:p>
          <a:r>
            <a:rPr lang="ru-RU" dirty="0" smtClean="0"/>
            <a:t>Завязка</a:t>
          </a:r>
          <a:endParaRPr lang="ru-RU" dirty="0"/>
        </a:p>
      </dgm:t>
    </dgm:pt>
    <dgm:pt modelId="{DC686D10-6D39-4945-9017-9AF30AEDB9B2}" type="parTrans" cxnId="{167A3C6B-0164-433C-9699-6216C92531C3}">
      <dgm:prSet/>
      <dgm:spPr/>
      <dgm:t>
        <a:bodyPr/>
        <a:lstStyle/>
        <a:p>
          <a:endParaRPr lang="ru-RU"/>
        </a:p>
      </dgm:t>
    </dgm:pt>
    <dgm:pt modelId="{7F6C3B5F-2FD7-4F2B-8119-5B0171014C48}" type="sibTrans" cxnId="{167A3C6B-0164-433C-9699-6216C92531C3}">
      <dgm:prSet/>
      <dgm:spPr/>
      <dgm:t>
        <a:bodyPr/>
        <a:lstStyle/>
        <a:p>
          <a:endParaRPr lang="ru-RU"/>
        </a:p>
      </dgm:t>
    </dgm:pt>
    <dgm:pt modelId="{3DE1FBEE-34B2-46D2-842B-B0F8AD48189E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721FA799-FE0E-46E0-9683-3DEAA37B7776}" type="parTrans" cxnId="{2D16DDC4-48C4-4355-86EE-0AAD10D5C50C}">
      <dgm:prSet/>
      <dgm:spPr/>
      <dgm:t>
        <a:bodyPr/>
        <a:lstStyle/>
        <a:p>
          <a:endParaRPr lang="ru-RU"/>
        </a:p>
      </dgm:t>
    </dgm:pt>
    <dgm:pt modelId="{C6D6BF89-65AE-4E77-B488-2FE0285AC9B4}" type="sibTrans" cxnId="{2D16DDC4-48C4-4355-86EE-0AAD10D5C50C}">
      <dgm:prSet/>
      <dgm:spPr/>
      <dgm:t>
        <a:bodyPr/>
        <a:lstStyle/>
        <a:p>
          <a:endParaRPr lang="ru-RU"/>
        </a:p>
      </dgm:t>
    </dgm:pt>
    <dgm:pt modelId="{C8FC28AC-703D-4FE5-81E6-D78161F83AC9}">
      <dgm:prSet phldrT="[Текст]"/>
      <dgm:spPr/>
      <dgm:t>
        <a:bodyPr/>
        <a:lstStyle/>
        <a:p>
          <a:r>
            <a:rPr lang="ru-RU" dirty="0" smtClean="0"/>
            <a:t>Развитие</a:t>
          </a:r>
          <a:endParaRPr lang="ru-RU" dirty="0"/>
        </a:p>
      </dgm:t>
    </dgm:pt>
    <dgm:pt modelId="{273F7238-8BB6-4852-B777-51719C583668}" type="parTrans" cxnId="{DE847CD7-F865-407D-A763-535CEBE23D67}">
      <dgm:prSet/>
      <dgm:spPr/>
      <dgm:t>
        <a:bodyPr/>
        <a:lstStyle/>
        <a:p>
          <a:endParaRPr lang="ru-RU"/>
        </a:p>
      </dgm:t>
    </dgm:pt>
    <dgm:pt modelId="{D3A662E6-A94F-4567-9AB8-A13EED09556A}" type="sibTrans" cxnId="{DE847CD7-F865-407D-A763-535CEBE23D67}">
      <dgm:prSet/>
      <dgm:spPr/>
      <dgm:t>
        <a:bodyPr/>
        <a:lstStyle/>
        <a:p>
          <a:endParaRPr lang="ru-RU"/>
        </a:p>
      </dgm:t>
    </dgm:pt>
    <dgm:pt modelId="{8B602B0B-4C23-408F-9D05-7D991937AB2C}">
      <dgm:prSet phldrT="[Текст]"/>
      <dgm:spPr/>
      <dgm:t>
        <a:bodyPr/>
        <a:lstStyle/>
        <a:p>
          <a:r>
            <a:rPr lang="ru-RU" dirty="0" smtClean="0"/>
            <a:t>Кульминация</a:t>
          </a:r>
          <a:endParaRPr lang="ru-RU" dirty="0"/>
        </a:p>
      </dgm:t>
    </dgm:pt>
    <dgm:pt modelId="{9354C8CD-1EBA-480C-9777-2AED2DC97BFD}" type="parTrans" cxnId="{4EFC27AC-2448-4CA2-B37A-08D7738384AB}">
      <dgm:prSet/>
      <dgm:spPr/>
      <dgm:t>
        <a:bodyPr/>
        <a:lstStyle/>
        <a:p>
          <a:endParaRPr lang="ru-RU"/>
        </a:p>
      </dgm:t>
    </dgm:pt>
    <dgm:pt modelId="{1B95A2FF-3B68-4D00-86E8-50D8FB9D7D24}" type="sibTrans" cxnId="{4EFC27AC-2448-4CA2-B37A-08D7738384AB}">
      <dgm:prSet/>
      <dgm:spPr/>
      <dgm:t>
        <a:bodyPr/>
        <a:lstStyle/>
        <a:p>
          <a:endParaRPr lang="ru-RU"/>
        </a:p>
      </dgm:t>
    </dgm:pt>
    <dgm:pt modelId="{9AE36C45-1793-4F99-B22D-FF1A8310872B}">
      <dgm:prSet phldrT="[Текст]"/>
      <dgm:spPr/>
      <dgm:t>
        <a:bodyPr/>
        <a:lstStyle/>
        <a:p>
          <a:endParaRPr lang="ru-RU" dirty="0"/>
        </a:p>
      </dgm:t>
    </dgm:pt>
    <dgm:pt modelId="{6B19EC87-A097-49EF-BF1D-5944A6ABA202}" type="parTrans" cxnId="{8ECF55E8-FA78-4876-83DF-C6C3F14C4F0C}">
      <dgm:prSet/>
      <dgm:spPr/>
      <dgm:t>
        <a:bodyPr/>
        <a:lstStyle/>
        <a:p>
          <a:endParaRPr lang="ru-RU"/>
        </a:p>
      </dgm:t>
    </dgm:pt>
    <dgm:pt modelId="{528CF4F6-8D9A-4443-86A7-1B1634883F1C}" type="sibTrans" cxnId="{8ECF55E8-FA78-4876-83DF-C6C3F14C4F0C}">
      <dgm:prSet/>
      <dgm:spPr/>
      <dgm:t>
        <a:bodyPr/>
        <a:lstStyle/>
        <a:p>
          <a:endParaRPr lang="ru-RU"/>
        </a:p>
      </dgm:t>
    </dgm:pt>
    <dgm:pt modelId="{D14CF462-67BC-455D-B579-FD171EDBB39F}">
      <dgm:prSet phldrT="[Текст]"/>
      <dgm:spPr/>
      <dgm:t>
        <a:bodyPr/>
        <a:lstStyle/>
        <a:p>
          <a:r>
            <a:rPr lang="ru-RU" dirty="0" smtClean="0"/>
            <a:t>Развязка</a:t>
          </a:r>
          <a:endParaRPr lang="ru-RU" dirty="0"/>
        </a:p>
      </dgm:t>
    </dgm:pt>
    <dgm:pt modelId="{45A13B63-E1D8-433D-8FFF-1FA3E8F11026}" type="parTrans" cxnId="{73C8DA03-4FFC-4A56-9B09-F76684ADBBCC}">
      <dgm:prSet/>
      <dgm:spPr/>
      <dgm:t>
        <a:bodyPr/>
        <a:lstStyle/>
        <a:p>
          <a:endParaRPr lang="ru-RU"/>
        </a:p>
      </dgm:t>
    </dgm:pt>
    <dgm:pt modelId="{63C1BA95-DC08-4B7B-BE0D-F5104DC574C9}" type="sibTrans" cxnId="{73C8DA03-4FFC-4A56-9B09-F76684ADBBCC}">
      <dgm:prSet/>
      <dgm:spPr/>
      <dgm:t>
        <a:bodyPr/>
        <a:lstStyle/>
        <a:p>
          <a:endParaRPr lang="ru-RU"/>
        </a:p>
      </dgm:t>
    </dgm:pt>
    <dgm:pt modelId="{B569F374-84CD-4BEA-B3BF-9F50118BC88C}">
      <dgm:prSet phldrT="[Текст]"/>
      <dgm:spPr/>
      <dgm:t>
        <a:bodyPr/>
        <a:lstStyle/>
        <a:p>
          <a:endParaRPr lang="ru-RU" dirty="0"/>
        </a:p>
      </dgm:t>
    </dgm:pt>
    <dgm:pt modelId="{B5C5CFD6-F735-4697-8906-6B719FB7EC22}" type="parTrans" cxnId="{5B44265F-CBC5-4681-8181-A1A3129FC89B}">
      <dgm:prSet/>
      <dgm:spPr/>
      <dgm:t>
        <a:bodyPr/>
        <a:lstStyle/>
        <a:p>
          <a:endParaRPr lang="ru-RU"/>
        </a:p>
      </dgm:t>
    </dgm:pt>
    <dgm:pt modelId="{44649FF2-9CF7-4268-915F-A47316AD9492}" type="sibTrans" cxnId="{5B44265F-CBC5-4681-8181-A1A3129FC89B}">
      <dgm:prSet/>
      <dgm:spPr/>
      <dgm:t>
        <a:bodyPr/>
        <a:lstStyle/>
        <a:p>
          <a:endParaRPr lang="ru-RU"/>
        </a:p>
      </dgm:t>
    </dgm:pt>
    <dgm:pt modelId="{A7A26A0C-71A1-4116-A3A0-3D5BC0276FAD}">
      <dgm:prSet phldrT="[Текст]"/>
      <dgm:spPr/>
      <dgm:t>
        <a:bodyPr/>
        <a:lstStyle/>
        <a:p>
          <a:r>
            <a:rPr lang="ru-RU" dirty="0" smtClean="0"/>
            <a:t>	Вступление или Увертюра</a:t>
          </a:r>
          <a:endParaRPr lang="ru-RU" dirty="0"/>
        </a:p>
      </dgm:t>
    </dgm:pt>
    <dgm:pt modelId="{F9BD2186-91D5-4968-86E9-5C9234935F12}" type="parTrans" cxnId="{36E6D302-A71E-49B6-B467-D70949B5A3EC}">
      <dgm:prSet/>
      <dgm:spPr/>
      <dgm:t>
        <a:bodyPr/>
        <a:lstStyle/>
        <a:p>
          <a:endParaRPr lang="ru-RU"/>
        </a:p>
      </dgm:t>
    </dgm:pt>
    <dgm:pt modelId="{52CDD887-0CC7-434C-B42B-3F37CE76BD21}" type="sibTrans" cxnId="{36E6D302-A71E-49B6-B467-D70949B5A3EC}">
      <dgm:prSet/>
      <dgm:spPr/>
      <dgm:t>
        <a:bodyPr/>
        <a:lstStyle/>
        <a:p>
          <a:endParaRPr lang="ru-RU"/>
        </a:p>
      </dgm:t>
    </dgm:pt>
    <dgm:pt modelId="{5E570057-61E6-4240-AA23-EDCEA35A272A}">
      <dgm:prSet phldrT="[Текст]"/>
      <dgm:spPr/>
      <dgm:t>
        <a:bodyPr/>
        <a:lstStyle/>
        <a:p>
          <a:endParaRPr lang="ru-RU" dirty="0"/>
        </a:p>
      </dgm:t>
    </dgm:pt>
    <dgm:pt modelId="{EDEDB011-89AE-40B7-9709-0AF266E57497}" type="parTrans" cxnId="{DE29EDF2-9416-4AD2-93BC-0C9BA9902946}">
      <dgm:prSet/>
      <dgm:spPr/>
      <dgm:t>
        <a:bodyPr/>
        <a:lstStyle/>
        <a:p>
          <a:endParaRPr lang="ru-RU"/>
        </a:p>
      </dgm:t>
    </dgm:pt>
    <dgm:pt modelId="{4FCF833A-D317-4CAE-9C34-82303A6AC2BD}" type="sibTrans" cxnId="{DE29EDF2-9416-4AD2-93BC-0C9BA9902946}">
      <dgm:prSet/>
      <dgm:spPr/>
      <dgm:t>
        <a:bodyPr/>
        <a:lstStyle/>
        <a:p>
          <a:endParaRPr lang="ru-RU"/>
        </a:p>
      </dgm:t>
    </dgm:pt>
    <dgm:pt modelId="{BD176699-8D55-4DDC-B469-6D9C8006E46C}">
      <dgm:prSet phldrT="[Текст]"/>
      <dgm:spPr/>
      <dgm:t>
        <a:bodyPr/>
        <a:lstStyle/>
        <a:p>
          <a:r>
            <a:rPr lang="ru-RU" dirty="0" smtClean="0"/>
            <a:t>	Финал или Кода</a:t>
          </a:r>
          <a:endParaRPr lang="ru-RU" dirty="0"/>
        </a:p>
      </dgm:t>
    </dgm:pt>
    <dgm:pt modelId="{2A352FA7-68D9-4B1E-8FE7-50D5B3F4CDE7}" type="parTrans" cxnId="{A623400E-7F35-4BF1-A7BA-43AA2565FC05}">
      <dgm:prSet/>
      <dgm:spPr/>
      <dgm:t>
        <a:bodyPr/>
        <a:lstStyle/>
        <a:p>
          <a:endParaRPr lang="ru-RU"/>
        </a:p>
      </dgm:t>
    </dgm:pt>
    <dgm:pt modelId="{2B2DD524-B395-4E4F-8D41-72522D889FD6}" type="sibTrans" cxnId="{A623400E-7F35-4BF1-A7BA-43AA2565FC05}">
      <dgm:prSet/>
      <dgm:spPr/>
      <dgm:t>
        <a:bodyPr/>
        <a:lstStyle/>
        <a:p>
          <a:endParaRPr lang="ru-RU"/>
        </a:p>
      </dgm:t>
    </dgm:pt>
    <dgm:pt modelId="{50038DA2-37C2-4D86-B367-A5D6420C4AFF}">
      <dgm:prSet phldrT="[Текст]"/>
      <dgm:spPr/>
      <dgm:t>
        <a:bodyPr/>
        <a:lstStyle/>
        <a:p>
          <a:endParaRPr lang="ru-RU" dirty="0"/>
        </a:p>
      </dgm:t>
    </dgm:pt>
    <dgm:pt modelId="{CFDB3692-AC7E-4CAC-9927-A6388D46F988}" type="parTrans" cxnId="{0F737015-BC0C-49AC-98EC-9C02D33342BA}">
      <dgm:prSet/>
      <dgm:spPr/>
      <dgm:t>
        <a:bodyPr/>
        <a:lstStyle/>
        <a:p>
          <a:endParaRPr lang="ru-RU"/>
        </a:p>
      </dgm:t>
    </dgm:pt>
    <dgm:pt modelId="{61F85E7A-339D-49E8-B771-59483EB88296}" type="sibTrans" cxnId="{0F737015-BC0C-49AC-98EC-9C02D33342BA}">
      <dgm:prSet/>
      <dgm:spPr/>
      <dgm:t>
        <a:bodyPr/>
        <a:lstStyle/>
        <a:p>
          <a:endParaRPr lang="ru-RU"/>
        </a:p>
      </dgm:t>
    </dgm:pt>
    <dgm:pt modelId="{9A0C5671-7CA1-46D8-854C-4457FE77D50D}" type="pres">
      <dgm:prSet presAssocID="{5BD05AB2-7978-4A6F-B4B4-283EC7AF308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4065AB-922E-49EB-B84A-D892AF56B68D}" type="pres">
      <dgm:prSet presAssocID="{5E570057-61E6-4240-AA23-EDCEA35A272A}" presName="composite" presStyleCnt="0"/>
      <dgm:spPr/>
    </dgm:pt>
    <dgm:pt modelId="{F9535948-F374-4B38-B2CF-C28B24098F94}" type="pres">
      <dgm:prSet presAssocID="{5E570057-61E6-4240-AA23-EDCEA35A272A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651817-3A8F-4085-902B-D060A3E06F70}" type="pres">
      <dgm:prSet presAssocID="{5E570057-61E6-4240-AA23-EDCEA35A272A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EAACB-6784-471C-A996-1CEF3E586055}" type="pres">
      <dgm:prSet presAssocID="{4FCF833A-D317-4CAE-9C34-82303A6AC2BD}" presName="sp" presStyleCnt="0"/>
      <dgm:spPr/>
    </dgm:pt>
    <dgm:pt modelId="{2AB65316-B81C-49BE-BD98-1328D6D58091}" type="pres">
      <dgm:prSet presAssocID="{EE75057C-4E0F-4BFB-AE0B-72BEA6328855}" presName="composite" presStyleCnt="0"/>
      <dgm:spPr/>
    </dgm:pt>
    <dgm:pt modelId="{18DDF2A7-0B74-4EBD-B9C5-BEE3C2352A30}" type="pres">
      <dgm:prSet presAssocID="{EE75057C-4E0F-4BFB-AE0B-72BEA6328855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FF4AA-0E43-4755-97D1-40688115266B}" type="pres">
      <dgm:prSet presAssocID="{EE75057C-4E0F-4BFB-AE0B-72BEA6328855}" presName="descendantText" presStyleLbl="alignAcc1" presStyleIdx="1" presStyleCnt="7" custScaleY="90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270EF-FE03-4359-A318-83A9153A4DD2}" type="pres">
      <dgm:prSet presAssocID="{6C73388B-621F-4E35-9089-5FC9450C3ED2}" presName="sp" presStyleCnt="0"/>
      <dgm:spPr/>
    </dgm:pt>
    <dgm:pt modelId="{C9779E29-D0B1-451D-B8B7-F369C09FD60F}" type="pres">
      <dgm:prSet presAssocID="{4E3845C4-6BFD-4E55-9D21-FED41F396B18}" presName="composite" presStyleCnt="0"/>
      <dgm:spPr/>
    </dgm:pt>
    <dgm:pt modelId="{B15FC5BE-2193-42BB-890E-E72D1F84E03F}" type="pres">
      <dgm:prSet presAssocID="{4E3845C4-6BFD-4E55-9D21-FED41F396B18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B8A6F-7443-4705-8454-0A95D9D54988}" type="pres">
      <dgm:prSet presAssocID="{4E3845C4-6BFD-4E55-9D21-FED41F396B18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637876-9C8D-440F-BC94-C6D78116DE3A}" type="pres">
      <dgm:prSet presAssocID="{DAEFBBAB-C5EC-4FCD-8270-4E851C07B524}" presName="sp" presStyleCnt="0"/>
      <dgm:spPr/>
    </dgm:pt>
    <dgm:pt modelId="{A24F99D6-00DB-4EF0-8A1C-4955BC8DF550}" type="pres">
      <dgm:prSet presAssocID="{3DE1FBEE-34B2-46D2-842B-B0F8AD48189E}" presName="composite" presStyleCnt="0"/>
      <dgm:spPr/>
    </dgm:pt>
    <dgm:pt modelId="{37BE845E-32B2-4356-9084-5DAADC10A135}" type="pres">
      <dgm:prSet presAssocID="{3DE1FBEE-34B2-46D2-842B-B0F8AD48189E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38DA6C-14A4-49C2-80D2-45C08CD96D15}" type="pres">
      <dgm:prSet presAssocID="{3DE1FBEE-34B2-46D2-842B-B0F8AD48189E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847D7-7C3A-4ED5-B422-6D1CDB3C6AD6}" type="pres">
      <dgm:prSet presAssocID="{C6D6BF89-65AE-4E77-B488-2FE0285AC9B4}" presName="sp" presStyleCnt="0"/>
      <dgm:spPr/>
    </dgm:pt>
    <dgm:pt modelId="{E36510D0-3442-44A7-9E14-AF752C921802}" type="pres">
      <dgm:prSet presAssocID="{9AE36C45-1793-4F99-B22D-FF1A8310872B}" presName="composite" presStyleCnt="0"/>
      <dgm:spPr/>
    </dgm:pt>
    <dgm:pt modelId="{CE13EA1A-C346-43DF-A76D-058DB55E2C9D}" type="pres">
      <dgm:prSet presAssocID="{9AE36C45-1793-4F99-B22D-FF1A8310872B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A812A-3AFA-47BC-AA18-368188FFABE6}" type="pres">
      <dgm:prSet presAssocID="{9AE36C45-1793-4F99-B22D-FF1A8310872B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D7EDA-9BEC-41CF-8715-BA168E4A0438}" type="pres">
      <dgm:prSet presAssocID="{528CF4F6-8D9A-4443-86A7-1B1634883F1C}" presName="sp" presStyleCnt="0"/>
      <dgm:spPr/>
    </dgm:pt>
    <dgm:pt modelId="{55D24F97-DA14-470F-A430-883B36C5884A}" type="pres">
      <dgm:prSet presAssocID="{B569F374-84CD-4BEA-B3BF-9F50118BC88C}" presName="composite" presStyleCnt="0"/>
      <dgm:spPr/>
    </dgm:pt>
    <dgm:pt modelId="{7ED710BD-61C0-45DB-94A2-BA0FC0890DF7}" type="pres">
      <dgm:prSet presAssocID="{B569F374-84CD-4BEA-B3BF-9F50118BC88C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78E3B3-3DFD-42B7-9088-9423E8A471C3}" type="pres">
      <dgm:prSet presAssocID="{B569F374-84CD-4BEA-B3BF-9F50118BC88C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6E133E-FE3F-435C-BFFD-6CD7B0A328ED}" type="pres">
      <dgm:prSet presAssocID="{44649FF2-9CF7-4268-915F-A47316AD9492}" presName="sp" presStyleCnt="0"/>
      <dgm:spPr/>
    </dgm:pt>
    <dgm:pt modelId="{B27AAE95-1EAC-445D-AC94-77E753850556}" type="pres">
      <dgm:prSet presAssocID="{50038DA2-37C2-4D86-B367-A5D6420C4AFF}" presName="composite" presStyleCnt="0"/>
      <dgm:spPr/>
    </dgm:pt>
    <dgm:pt modelId="{1A3DE0F6-8F91-47D9-8D6E-13F2255040A3}" type="pres">
      <dgm:prSet presAssocID="{50038DA2-37C2-4D86-B367-A5D6420C4AFF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5854B-2E47-464C-83FE-A294BC428115}" type="pres">
      <dgm:prSet presAssocID="{50038DA2-37C2-4D86-B367-A5D6420C4AFF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C8DA03-4FFC-4A56-9B09-F76684ADBBCC}" srcId="{B569F374-84CD-4BEA-B3BF-9F50118BC88C}" destId="{D14CF462-67BC-455D-B579-FD171EDBB39F}" srcOrd="0" destOrd="0" parTransId="{45A13B63-E1D8-433D-8FFF-1FA3E8F11026}" sibTransId="{63C1BA95-DC08-4B7B-BE0D-F5104DC574C9}"/>
    <dgm:cxn modelId="{99188DCB-286D-47C8-998D-EB8AE10F2F07}" type="presOf" srcId="{5E570057-61E6-4240-AA23-EDCEA35A272A}" destId="{F9535948-F374-4B38-B2CF-C28B24098F94}" srcOrd="0" destOrd="0" presId="urn:microsoft.com/office/officeart/2005/8/layout/chevron2"/>
    <dgm:cxn modelId="{0F737015-BC0C-49AC-98EC-9C02D33342BA}" srcId="{5BD05AB2-7978-4A6F-B4B4-283EC7AF3089}" destId="{50038DA2-37C2-4D86-B367-A5D6420C4AFF}" srcOrd="6" destOrd="0" parTransId="{CFDB3692-AC7E-4CAC-9927-A6388D46F988}" sibTransId="{61F85E7A-339D-49E8-B771-59483EB88296}"/>
    <dgm:cxn modelId="{DE29EDF2-9416-4AD2-93BC-0C9BA9902946}" srcId="{5BD05AB2-7978-4A6F-B4B4-283EC7AF3089}" destId="{5E570057-61E6-4240-AA23-EDCEA35A272A}" srcOrd="0" destOrd="0" parTransId="{EDEDB011-89AE-40B7-9709-0AF266E57497}" sibTransId="{4FCF833A-D317-4CAE-9C34-82303A6AC2BD}"/>
    <dgm:cxn modelId="{1EE05BE6-FF76-4F6D-AAA2-103B8A1734F2}" type="presOf" srcId="{9AE36C45-1793-4F99-B22D-FF1A8310872B}" destId="{CE13EA1A-C346-43DF-A76D-058DB55E2C9D}" srcOrd="0" destOrd="0" presId="urn:microsoft.com/office/officeart/2005/8/layout/chevron2"/>
    <dgm:cxn modelId="{A623400E-7F35-4BF1-A7BA-43AA2565FC05}" srcId="{50038DA2-37C2-4D86-B367-A5D6420C4AFF}" destId="{BD176699-8D55-4DDC-B469-6D9C8006E46C}" srcOrd="0" destOrd="0" parTransId="{2A352FA7-68D9-4B1E-8FE7-50D5B3F4CDE7}" sibTransId="{2B2DD524-B395-4E4F-8D41-72522D889FD6}"/>
    <dgm:cxn modelId="{D817518F-2AB0-4158-B87E-820A5E2A6F26}" type="presOf" srcId="{4E3845C4-6BFD-4E55-9D21-FED41F396B18}" destId="{B15FC5BE-2193-42BB-890E-E72D1F84E03F}" srcOrd="0" destOrd="0" presId="urn:microsoft.com/office/officeart/2005/8/layout/chevron2"/>
    <dgm:cxn modelId="{8ECF55E8-FA78-4876-83DF-C6C3F14C4F0C}" srcId="{5BD05AB2-7978-4A6F-B4B4-283EC7AF3089}" destId="{9AE36C45-1793-4F99-B22D-FF1A8310872B}" srcOrd="4" destOrd="0" parTransId="{6B19EC87-A097-49EF-BF1D-5944A6ABA202}" sibTransId="{528CF4F6-8D9A-4443-86A7-1B1634883F1C}"/>
    <dgm:cxn modelId="{48FBBD76-6A5A-4A89-A0F2-23E354096281}" srcId="{EE75057C-4E0F-4BFB-AE0B-72BEA6328855}" destId="{3D9A288E-8BA7-46AA-ACEF-4C3953E13EBC}" srcOrd="0" destOrd="0" parTransId="{74FDDDB9-5E42-4814-A281-4A133ECB91D9}" sibTransId="{825D4AE6-A8B6-4D1E-921A-CF96BE6EDA73}"/>
    <dgm:cxn modelId="{2D16DDC4-48C4-4355-86EE-0AAD10D5C50C}" srcId="{5BD05AB2-7978-4A6F-B4B4-283EC7AF3089}" destId="{3DE1FBEE-34B2-46D2-842B-B0F8AD48189E}" srcOrd="3" destOrd="0" parTransId="{721FA799-FE0E-46E0-9683-3DEAA37B7776}" sibTransId="{C6D6BF89-65AE-4E77-B488-2FE0285AC9B4}"/>
    <dgm:cxn modelId="{36E6D302-A71E-49B6-B467-D70949B5A3EC}" srcId="{5E570057-61E6-4240-AA23-EDCEA35A272A}" destId="{A7A26A0C-71A1-4116-A3A0-3D5BC0276FAD}" srcOrd="0" destOrd="0" parTransId="{F9BD2186-91D5-4968-86E9-5C9234935F12}" sibTransId="{52CDD887-0CC7-434C-B42B-3F37CE76BD21}"/>
    <dgm:cxn modelId="{DE0B1024-8619-469B-BF00-127F0B18ED2B}" srcId="{5BD05AB2-7978-4A6F-B4B4-283EC7AF3089}" destId="{4E3845C4-6BFD-4E55-9D21-FED41F396B18}" srcOrd="2" destOrd="0" parTransId="{C1D98D64-EE9B-433A-88D1-16237D2AC08A}" sibTransId="{DAEFBBAB-C5EC-4FCD-8270-4E851C07B524}"/>
    <dgm:cxn modelId="{72AF17AF-A7F8-4034-A979-A76FF04CA6D5}" type="presOf" srcId="{50038DA2-37C2-4D86-B367-A5D6420C4AFF}" destId="{1A3DE0F6-8F91-47D9-8D6E-13F2255040A3}" srcOrd="0" destOrd="0" presId="urn:microsoft.com/office/officeart/2005/8/layout/chevron2"/>
    <dgm:cxn modelId="{736DB816-1653-453B-BE26-95AC0D0A268F}" type="presOf" srcId="{A7A26A0C-71A1-4116-A3A0-3D5BC0276FAD}" destId="{F9651817-3A8F-4085-902B-D060A3E06F70}" srcOrd="0" destOrd="0" presId="urn:microsoft.com/office/officeart/2005/8/layout/chevron2"/>
    <dgm:cxn modelId="{4EFC27AC-2448-4CA2-B37A-08D7738384AB}" srcId="{9AE36C45-1793-4F99-B22D-FF1A8310872B}" destId="{8B602B0B-4C23-408F-9D05-7D991937AB2C}" srcOrd="0" destOrd="0" parTransId="{9354C8CD-1EBA-480C-9777-2AED2DC97BFD}" sibTransId="{1B95A2FF-3B68-4D00-86E8-50D8FB9D7D24}"/>
    <dgm:cxn modelId="{167A3C6B-0164-433C-9699-6216C92531C3}" srcId="{4E3845C4-6BFD-4E55-9D21-FED41F396B18}" destId="{4D98E493-097F-4D49-B9DE-67F6B4307C7C}" srcOrd="0" destOrd="0" parTransId="{DC686D10-6D39-4945-9017-9AF30AEDB9B2}" sibTransId="{7F6C3B5F-2FD7-4F2B-8119-5B0171014C48}"/>
    <dgm:cxn modelId="{DE847CD7-F865-407D-A763-535CEBE23D67}" srcId="{3DE1FBEE-34B2-46D2-842B-B0F8AD48189E}" destId="{C8FC28AC-703D-4FE5-81E6-D78161F83AC9}" srcOrd="0" destOrd="0" parTransId="{273F7238-8BB6-4852-B777-51719C583668}" sibTransId="{D3A662E6-A94F-4567-9AB8-A13EED09556A}"/>
    <dgm:cxn modelId="{EAAA5041-736F-45C6-B0D9-E1170DD78260}" type="presOf" srcId="{5BD05AB2-7978-4A6F-B4B4-283EC7AF3089}" destId="{9A0C5671-7CA1-46D8-854C-4457FE77D50D}" srcOrd="0" destOrd="0" presId="urn:microsoft.com/office/officeart/2005/8/layout/chevron2"/>
    <dgm:cxn modelId="{E575E87D-394C-4C0A-890D-C9EE9AB91162}" type="presOf" srcId="{8B602B0B-4C23-408F-9D05-7D991937AB2C}" destId="{663A812A-3AFA-47BC-AA18-368188FFABE6}" srcOrd="0" destOrd="0" presId="urn:microsoft.com/office/officeart/2005/8/layout/chevron2"/>
    <dgm:cxn modelId="{35D9C4A8-2A97-4667-857A-AD1DB8273ABF}" srcId="{5BD05AB2-7978-4A6F-B4B4-283EC7AF3089}" destId="{EE75057C-4E0F-4BFB-AE0B-72BEA6328855}" srcOrd="1" destOrd="0" parTransId="{65425DAF-FCCD-4A6D-987D-9870F8380659}" sibTransId="{6C73388B-621F-4E35-9089-5FC9450C3ED2}"/>
    <dgm:cxn modelId="{0CFD1307-AEDB-4B4E-BCD5-86A786D91E04}" type="presOf" srcId="{3D9A288E-8BA7-46AA-ACEF-4C3953E13EBC}" destId="{B64FF4AA-0E43-4755-97D1-40688115266B}" srcOrd="0" destOrd="0" presId="urn:microsoft.com/office/officeart/2005/8/layout/chevron2"/>
    <dgm:cxn modelId="{3EDBE13E-554C-48E0-A254-681BF0D2AEA4}" type="presOf" srcId="{4D98E493-097F-4D49-B9DE-67F6B4307C7C}" destId="{FB0B8A6F-7443-4705-8454-0A95D9D54988}" srcOrd="0" destOrd="0" presId="urn:microsoft.com/office/officeart/2005/8/layout/chevron2"/>
    <dgm:cxn modelId="{7FF0BF31-CE19-44E8-B610-6F4E4B386007}" type="presOf" srcId="{D14CF462-67BC-455D-B579-FD171EDBB39F}" destId="{CF78E3B3-3DFD-42B7-9088-9423E8A471C3}" srcOrd="0" destOrd="0" presId="urn:microsoft.com/office/officeart/2005/8/layout/chevron2"/>
    <dgm:cxn modelId="{25B2AD69-0D54-4C10-80EB-A6FAD59FAD72}" type="presOf" srcId="{BD176699-8D55-4DDC-B469-6D9C8006E46C}" destId="{D185854B-2E47-464C-83FE-A294BC428115}" srcOrd="0" destOrd="0" presId="urn:microsoft.com/office/officeart/2005/8/layout/chevron2"/>
    <dgm:cxn modelId="{8E73CE49-19B1-45C4-89C0-59D90456A229}" type="presOf" srcId="{B569F374-84CD-4BEA-B3BF-9F50118BC88C}" destId="{7ED710BD-61C0-45DB-94A2-BA0FC0890DF7}" srcOrd="0" destOrd="0" presId="urn:microsoft.com/office/officeart/2005/8/layout/chevron2"/>
    <dgm:cxn modelId="{C6665B4F-1D6D-48D0-9DD9-7446F7700792}" type="presOf" srcId="{C8FC28AC-703D-4FE5-81E6-D78161F83AC9}" destId="{1F38DA6C-14A4-49C2-80D2-45C08CD96D15}" srcOrd="0" destOrd="0" presId="urn:microsoft.com/office/officeart/2005/8/layout/chevron2"/>
    <dgm:cxn modelId="{1C9AB70C-F1AD-470F-A190-268FE12B3A30}" type="presOf" srcId="{3DE1FBEE-34B2-46D2-842B-B0F8AD48189E}" destId="{37BE845E-32B2-4356-9084-5DAADC10A135}" srcOrd="0" destOrd="0" presId="urn:microsoft.com/office/officeart/2005/8/layout/chevron2"/>
    <dgm:cxn modelId="{5B44265F-CBC5-4681-8181-A1A3129FC89B}" srcId="{5BD05AB2-7978-4A6F-B4B4-283EC7AF3089}" destId="{B569F374-84CD-4BEA-B3BF-9F50118BC88C}" srcOrd="5" destOrd="0" parTransId="{B5C5CFD6-F735-4697-8906-6B719FB7EC22}" sibTransId="{44649FF2-9CF7-4268-915F-A47316AD9492}"/>
    <dgm:cxn modelId="{C548A8C2-C871-49A8-AACB-9EC7D3232857}" type="presOf" srcId="{EE75057C-4E0F-4BFB-AE0B-72BEA6328855}" destId="{18DDF2A7-0B74-4EBD-B9C5-BEE3C2352A30}" srcOrd="0" destOrd="0" presId="urn:microsoft.com/office/officeart/2005/8/layout/chevron2"/>
    <dgm:cxn modelId="{596E36B5-321E-4246-B63E-F43B8A1904F7}" type="presParOf" srcId="{9A0C5671-7CA1-46D8-854C-4457FE77D50D}" destId="{DF4065AB-922E-49EB-B84A-D892AF56B68D}" srcOrd="0" destOrd="0" presId="urn:microsoft.com/office/officeart/2005/8/layout/chevron2"/>
    <dgm:cxn modelId="{48FA0BB1-5D96-46F8-8B6D-8187E05A7E93}" type="presParOf" srcId="{DF4065AB-922E-49EB-B84A-D892AF56B68D}" destId="{F9535948-F374-4B38-B2CF-C28B24098F94}" srcOrd="0" destOrd="0" presId="urn:microsoft.com/office/officeart/2005/8/layout/chevron2"/>
    <dgm:cxn modelId="{E0EF519F-066B-4AA7-AFE6-3325CCE9EF08}" type="presParOf" srcId="{DF4065AB-922E-49EB-B84A-D892AF56B68D}" destId="{F9651817-3A8F-4085-902B-D060A3E06F70}" srcOrd="1" destOrd="0" presId="urn:microsoft.com/office/officeart/2005/8/layout/chevron2"/>
    <dgm:cxn modelId="{34FE609B-B932-4CB5-8EE6-E25CDE91AA39}" type="presParOf" srcId="{9A0C5671-7CA1-46D8-854C-4457FE77D50D}" destId="{7FBEAACB-6784-471C-A996-1CEF3E586055}" srcOrd="1" destOrd="0" presId="urn:microsoft.com/office/officeart/2005/8/layout/chevron2"/>
    <dgm:cxn modelId="{AAC52BE9-1E22-4F9B-9F0B-4E8DB813A40A}" type="presParOf" srcId="{9A0C5671-7CA1-46D8-854C-4457FE77D50D}" destId="{2AB65316-B81C-49BE-BD98-1328D6D58091}" srcOrd="2" destOrd="0" presId="urn:microsoft.com/office/officeart/2005/8/layout/chevron2"/>
    <dgm:cxn modelId="{42702E62-1BCA-486B-9422-CAA73AEBFE19}" type="presParOf" srcId="{2AB65316-B81C-49BE-BD98-1328D6D58091}" destId="{18DDF2A7-0B74-4EBD-B9C5-BEE3C2352A30}" srcOrd="0" destOrd="0" presId="urn:microsoft.com/office/officeart/2005/8/layout/chevron2"/>
    <dgm:cxn modelId="{28CED740-8B00-4736-BD28-4F120D969DB9}" type="presParOf" srcId="{2AB65316-B81C-49BE-BD98-1328D6D58091}" destId="{B64FF4AA-0E43-4755-97D1-40688115266B}" srcOrd="1" destOrd="0" presId="urn:microsoft.com/office/officeart/2005/8/layout/chevron2"/>
    <dgm:cxn modelId="{4EDFC15F-7CFE-4B3C-B79F-28B784265286}" type="presParOf" srcId="{9A0C5671-7CA1-46D8-854C-4457FE77D50D}" destId="{D20270EF-FE03-4359-A318-83A9153A4DD2}" srcOrd="3" destOrd="0" presId="urn:microsoft.com/office/officeart/2005/8/layout/chevron2"/>
    <dgm:cxn modelId="{4574C99D-BBBD-4B6B-8ADB-FF459F26D9A6}" type="presParOf" srcId="{9A0C5671-7CA1-46D8-854C-4457FE77D50D}" destId="{C9779E29-D0B1-451D-B8B7-F369C09FD60F}" srcOrd="4" destOrd="0" presId="urn:microsoft.com/office/officeart/2005/8/layout/chevron2"/>
    <dgm:cxn modelId="{47DAC85D-20F9-49B4-95C0-B70E62E88F86}" type="presParOf" srcId="{C9779E29-D0B1-451D-B8B7-F369C09FD60F}" destId="{B15FC5BE-2193-42BB-890E-E72D1F84E03F}" srcOrd="0" destOrd="0" presId="urn:microsoft.com/office/officeart/2005/8/layout/chevron2"/>
    <dgm:cxn modelId="{FF9F64B8-1409-4C87-8F68-3A172351B7CA}" type="presParOf" srcId="{C9779E29-D0B1-451D-B8B7-F369C09FD60F}" destId="{FB0B8A6F-7443-4705-8454-0A95D9D54988}" srcOrd="1" destOrd="0" presId="urn:microsoft.com/office/officeart/2005/8/layout/chevron2"/>
    <dgm:cxn modelId="{60AA37EE-926A-4351-A573-7EE925CA2A9B}" type="presParOf" srcId="{9A0C5671-7CA1-46D8-854C-4457FE77D50D}" destId="{62637876-9C8D-440F-BC94-C6D78116DE3A}" srcOrd="5" destOrd="0" presId="urn:microsoft.com/office/officeart/2005/8/layout/chevron2"/>
    <dgm:cxn modelId="{68F801BD-0B61-4496-AD30-F6D2931A9FB1}" type="presParOf" srcId="{9A0C5671-7CA1-46D8-854C-4457FE77D50D}" destId="{A24F99D6-00DB-4EF0-8A1C-4955BC8DF550}" srcOrd="6" destOrd="0" presId="urn:microsoft.com/office/officeart/2005/8/layout/chevron2"/>
    <dgm:cxn modelId="{2C083847-FF8A-402F-9186-90DA9A77492C}" type="presParOf" srcId="{A24F99D6-00DB-4EF0-8A1C-4955BC8DF550}" destId="{37BE845E-32B2-4356-9084-5DAADC10A135}" srcOrd="0" destOrd="0" presId="urn:microsoft.com/office/officeart/2005/8/layout/chevron2"/>
    <dgm:cxn modelId="{D09B9781-D3A0-4C1B-9BF2-11A2555E4981}" type="presParOf" srcId="{A24F99D6-00DB-4EF0-8A1C-4955BC8DF550}" destId="{1F38DA6C-14A4-49C2-80D2-45C08CD96D15}" srcOrd="1" destOrd="0" presId="urn:microsoft.com/office/officeart/2005/8/layout/chevron2"/>
    <dgm:cxn modelId="{029B9D9B-3DC4-44EA-B4AC-7E0CD9C65450}" type="presParOf" srcId="{9A0C5671-7CA1-46D8-854C-4457FE77D50D}" destId="{EA5847D7-7C3A-4ED5-B422-6D1CDB3C6AD6}" srcOrd="7" destOrd="0" presId="urn:microsoft.com/office/officeart/2005/8/layout/chevron2"/>
    <dgm:cxn modelId="{35A5E843-1B6B-4F58-9CFD-F3B72C64F9D5}" type="presParOf" srcId="{9A0C5671-7CA1-46D8-854C-4457FE77D50D}" destId="{E36510D0-3442-44A7-9E14-AF752C921802}" srcOrd="8" destOrd="0" presId="urn:microsoft.com/office/officeart/2005/8/layout/chevron2"/>
    <dgm:cxn modelId="{E29FC712-A5BF-4CEE-A87F-3CA156279CFF}" type="presParOf" srcId="{E36510D0-3442-44A7-9E14-AF752C921802}" destId="{CE13EA1A-C346-43DF-A76D-058DB55E2C9D}" srcOrd="0" destOrd="0" presId="urn:microsoft.com/office/officeart/2005/8/layout/chevron2"/>
    <dgm:cxn modelId="{76AA1D8C-8D0D-4400-8EED-5B8874E8B7E5}" type="presParOf" srcId="{E36510D0-3442-44A7-9E14-AF752C921802}" destId="{663A812A-3AFA-47BC-AA18-368188FFABE6}" srcOrd="1" destOrd="0" presId="urn:microsoft.com/office/officeart/2005/8/layout/chevron2"/>
    <dgm:cxn modelId="{5138E352-A608-49AF-B168-5752BF7CCE07}" type="presParOf" srcId="{9A0C5671-7CA1-46D8-854C-4457FE77D50D}" destId="{2D1D7EDA-9BEC-41CF-8715-BA168E4A0438}" srcOrd="9" destOrd="0" presId="urn:microsoft.com/office/officeart/2005/8/layout/chevron2"/>
    <dgm:cxn modelId="{7FF6DD27-0346-4BB6-A8DE-CD8A15C1609E}" type="presParOf" srcId="{9A0C5671-7CA1-46D8-854C-4457FE77D50D}" destId="{55D24F97-DA14-470F-A430-883B36C5884A}" srcOrd="10" destOrd="0" presId="urn:microsoft.com/office/officeart/2005/8/layout/chevron2"/>
    <dgm:cxn modelId="{E2DFDCA4-ADBD-4CA8-9DE1-69168DE2A6E0}" type="presParOf" srcId="{55D24F97-DA14-470F-A430-883B36C5884A}" destId="{7ED710BD-61C0-45DB-94A2-BA0FC0890DF7}" srcOrd="0" destOrd="0" presId="urn:microsoft.com/office/officeart/2005/8/layout/chevron2"/>
    <dgm:cxn modelId="{5A56AA46-3171-4BFC-BDF3-487A681BF1A2}" type="presParOf" srcId="{55D24F97-DA14-470F-A430-883B36C5884A}" destId="{CF78E3B3-3DFD-42B7-9088-9423E8A471C3}" srcOrd="1" destOrd="0" presId="urn:microsoft.com/office/officeart/2005/8/layout/chevron2"/>
    <dgm:cxn modelId="{7E4E5CC2-F4FB-4786-A64D-067AE9AD31EA}" type="presParOf" srcId="{9A0C5671-7CA1-46D8-854C-4457FE77D50D}" destId="{836E133E-FE3F-435C-BFFD-6CD7B0A328ED}" srcOrd="11" destOrd="0" presId="urn:microsoft.com/office/officeart/2005/8/layout/chevron2"/>
    <dgm:cxn modelId="{6EF59599-189B-4810-ADC6-A54D1D66C49D}" type="presParOf" srcId="{9A0C5671-7CA1-46D8-854C-4457FE77D50D}" destId="{B27AAE95-1EAC-445D-AC94-77E753850556}" srcOrd="12" destOrd="0" presId="urn:microsoft.com/office/officeart/2005/8/layout/chevron2"/>
    <dgm:cxn modelId="{B23BEDE5-7620-49C9-978D-A419EC9850E5}" type="presParOf" srcId="{B27AAE95-1EAC-445D-AC94-77E753850556}" destId="{1A3DE0F6-8F91-47D9-8D6E-13F2255040A3}" srcOrd="0" destOrd="0" presId="urn:microsoft.com/office/officeart/2005/8/layout/chevron2"/>
    <dgm:cxn modelId="{B4F21CBA-7CD4-4844-975E-6AB8E9E9400B}" type="presParOf" srcId="{B27AAE95-1EAC-445D-AC94-77E753850556}" destId="{D185854B-2E47-464C-83FE-A294BC42811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8D8EB8-C4CA-4F14-851E-E4BBC5BAC4CC}" type="doc">
      <dgm:prSet loTypeId="urn:microsoft.com/office/officeart/2005/8/layout/pyramid3" loCatId="pyramid" qsTypeId="urn:microsoft.com/office/officeart/2005/8/quickstyle/simple1" qsCatId="simple" csTypeId="urn:microsoft.com/office/officeart/2005/8/colors/colorful2" csCatId="colorful" phldr="1"/>
      <dgm:spPr/>
    </dgm:pt>
    <dgm:pt modelId="{C62C69FE-AE60-49AB-99AC-F4BEECD8DA7B}">
      <dgm:prSet phldrT="[Текст]"/>
      <dgm:spPr/>
      <dgm:t>
        <a:bodyPr/>
        <a:lstStyle/>
        <a:p>
          <a:r>
            <a:rPr lang="ru-RU" dirty="0" smtClean="0"/>
            <a:t>Действия</a:t>
          </a:r>
          <a:endParaRPr lang="ru-RU" dirty="0"/>
        </a:p>
      </dgm:t>
    </dgm:pt>
    <dgm:pt modelId="{A162A9CB-E917-44AD-8B3F-1572B0B30919}" type="parTrans" cxnId="{552DCC2D-0050-4865-BD50-118401782367}">
      <dgm:prSet/>
      <dgm:spPr/>
      <dgm:t>
        <a:bodyPr/>
        <a:lstStyle/>
        <a:p>
          <a:endParaRPr lang="ru-RU"/>
        </a:p>
      </dgm:t>
    </dgm:pt>
    <dgm:pt modelId="{95CCCFDD-448F-4ED7-990B-8B48214F06C0}" type="sibTrans" cxnId="{552DCC2D-0050-4865-BD50-118401782367}">
      <dgm:prSet/>
      <dgm:spPr/>
      <dgm:t>
        <a:bodyPr/>
        <a:lstStyle/>
        <a:p>
          <a:endParaRPr lang="ru-RU"/>
        </a:p>
      </dgm:t>
    </dgm:pt>
    <dgm:pt modelId="{0369D98D-6EFD-4089-814A-9FED27404D1E}">
      <dgm:prSet phldrT="[Текст]"/>
      <dgm:spPr/>
      <dgm:t>
        <a:bodyPr/>
        <a:lstStyle/>
        <a:p>
          <a:r>
            <a:rPr lang="ru-RU" dirty="0" smtClean="0"/>
            <a:t>Картины</a:t>
          </a:r>
          <a:endParaRPr lang="ru-RU" dirty="0"/>
        </a:p>
      </dgm:t>
    </dgm:pt>
    <dgm:pt modelId="{213311FD-B94D-44D8-BEB2-CBDBD0BC1240}" type="parTrans" cxnId="{BE851EA1-1E24-4C94-B45C-997C4BAF333B}">
      <dgm:prSet/>
      <dgm:spPr/>
      <dgm:t>
        <a:bodyPr/>
        <a:lstStyle/>
        <a:p>
          <a:endParaRPr lang="ru-RU"/>
        </a:p>
      </dgm:t>
    </dgm:pt>
    <dgm:pt modelId="{56C159EA-F8BD-4B46-B409-55598984F41F}" type="sibTrans" cxnId="{BE851EA1-1E24-4C94-B45C-997C4BAF333B}">
      <dgm:prSet/>
      <dgm:spPr/>
      <dgm:t>
        <a:bodyPr/>
        <a:lstStyle/>
        <a:p>
          <a:endParaRPr lang="ru-RU"/>
        </a:p>
      </dgm:t>
    </dgm:pt>
    <dgm:pt modelId="{7FCD0E9E-9991-4EE0-A584-971130FDC069}">
      <dgm:prSet phldrT="[Текст]"/>
      <dgm:spPr/>
      <dgm:t>
        <a:bodyPr/>
        <a:lstStyle/>
        <a:p>
          <a:r>
            <a:rPr lang="ru-RU" dirty="0" smtClean="0"/>
            <a:t>Сцены</a:t>
          </a:r>
          <a:endParaRPr lang="ru-RU" dirty="0"/>
        </a:p>
      </dgm:t>
    </dgm:pt>
    <dgm:pt modelId="{86FC8B5E-8DE2-4646-8542-EB192EF4D08D}" type="parTrans" cxnId="{4BB7F2C3-F14B-4873-864F-7F46AF92BDBC}">
      <dgm:prSet/>
      <dgm:spPr/>
      <dgm:t>
        <a:bodyPr/>
        <a:lstStyle/>
        <a:p>
          <a:endParaRPr lang="ru-RU"/>
        </a:p>
      </dgm:t>
    </dgm:pt>
    <dgm:pt modelId="{C51A8D4B-0EF5-4B6E-BCEC-0E17A407B7E9}" type="sibTrans" cxnId="{4BB7F2C3-F14B-4873-864F-7F46AF92BDBC}">
      <dgm:prSet/>
      <dgm:spPr/>
      <dgm:t>
        <a:bodyPr/>
        <a:lstStyle/>
        <a:p>
          <a:endParaRPr lang="ru-RU"/>
        </a:p>
      </dgm:t>
    </dgm:pt>
    <dgm:pt modelId="{556D99B4-266A-47A8-89E6-83D5D73A1438}">
      <dgm:prSet phldrT="[Текст]"/>
      <dgm:spPr/>
      <dgm:t>
        <a:bodyPr/>
        <a:lstStyle/>
        <a:p>
          <a:endParaRPr lang="ru-RU" dirty="0"/>
        </a:p>
      </dgm:t>
    </dgm:pt>
    <dgm:pt modelId="{AF663763-5395-44C8-B3B7-2B0DF42D2F6D}" type="parTrans" cxnId="{E16BEDE8-A6C4-4718-BC18-072B0B3F9971}">
      <dgm:prSet/>
      <dgm:spPr/>
      <dgm:t>
        <a:bodyPr/>
        <a:lstStyle/>
        <a:p>
          <a:endParaRPr lang="ru-RU"/>
        </a:p>
      </dgm:t>
    </dgm:pt>
    <dgm:pt modelId="{D19B9100-359A-42D3-918C-4422686D77DA}" type="sibTrans" cxnId="{E16BEDE8-A6C4-4718-BC18-072B0B3F9971}">
      <dgm:prSet/>
      <dgm:spPr/>
      <dgm:t>
        <a:bodyPr/>
        <a:lstStyle/>
        <a:p>
          <a:endParaRPr lang="ru-RU"/>
        </a:p>
      </dgm:t>
    </dgm:pt>
    <dgm:pt modelId="{5D6AFB77-04CE-4A33-BDB3-12ED13C91999}">
      <dgm:prSet phldrT="[Текст]"/>
      <dgm:spPr/>
      <dgm:t>
        <a:bodyPr/>
        <a:lstStyle/>
        <a:p>
          <a:r>
            <a:rPr lang="ru-RU" dirty="0" smtClean="0"/>
            <a:t>(акты)</a:t>
          </a:r>
          <a:endParaRPr lang="ru-RU" dirty="0"/>
        </a:p>
      </dgm:t>
    </dgm:pt>
    <dgm:pt modelId="{D7A75B3E-7417-4EA8-A4C4-EAAB3D23917A}" type="parTrans" cxnId="{460AD9AF-FE4A-4600-A6D5-C5BD992B8E00}">
      <dgm:prSet/>
      <dgm:spPr/>
      <dgm:t>
        <a:bodyPr/>
        <a:lstStyle/>
        <a:p>
          <a:endParaRPr lang="ru-RU"/>
        </a:p>
      </dgm:t>
    </dgm:pt>
    <dgm:pt modelId="{414B534D-6092-40EC-BD49-56C93C7D985E}" type="sibTrans" cxnId="{460AD9AF-FE4A-4600-A6D5-C5BD992B8E00}">
      <dgm:prSet/>
      <dgm:spPr/>
      <dgm:t>
        <a:bodyPr/>
        <a:lstStyle/>
        <a:p>
          <a:endParaRPr lang="ru-RU"/>
        </a:p>
      </dgm:t>
    </dgm:pt>
    <dgm:pt modelId="{34215209-5725-4E5B-ADF6-69AF785924A0}" type="pres">
      <dgm:prSet presAssocID="{918D8EB8-C4CA-4F14-851E-E4BBC5BAC4CC}" presName="Name0" presStyleCnt="0">
        <dgm:presLayoutVars>
          <dgm:dir/>
          <dgm:animLvl val="lvl"/>
          <dgm:resizeHandles val="exact"/>
        </dgm:presLayoutVars>
      </dgm:prSet>
      <dgm:spPr/>
    </dgm:pt>
    <dgm:pt modelId="{DF8F1AA3-660E-4987-81D1-4C5B2FCE5317}" type="pres">
      <dgm:prSet presAssocID="{C62C69FE-AE60-49AB-99AC-F4BEECD8DA7B}" presName="Name8" presStyleCnt="0"/>
      <dgm:spPr/>
    </dgm:pt>
    <dgm:pt modelId="{C1D1877A-65C2-4F87-84B0-C0C8B5E154BC}" type="pres">
      <dgm:prSet presAssocID="{C62C69FE-AE60-49AB-99AC-F4BEECD8DA7B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57EEF-3E09-497C-8D63-2942E4B488A1}" type="pres">
      <dgm:prSet presAssocID="{C62C69FE-AE60-49AB-99AC-F4BEECD8DA7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74C88-9818-47FA-95E3-3243EE8567D4}" type="pres">
      <dgm:prSet presAssocID="{0369D98D-6EFD-4089-814A-9FED27404D1E}" presName="Name8" presStyleCnt="0"/>
      <dgm:spPr/>
    </dgm:pt>
    <dgm:pt modelId="{301E5241-11A3-44EB-A1AE-A4B0DD0B1560}" type="pres">
      <dgm:prSet presAssocID="{0369D98D-6EFD-4089-814A-9FED27404D1E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8CA18-4F8F-479E-94F3-1053F80A9C60}" type="pres">
      <dgm:prSet presAssocID="{0369D98D-6EFD-4089-814A-9FED27404D1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37279-54C4-48A1-9A8A-72803688F6C2}" type="pres">
      <dgm:prSet presAssocID="{7FCD0E9E-9991-4EE0-A584-971130FDC069}" presName="Name8" presStyleCnt="0"/>
      <dgm:spPr/>
    </dgm:pt>
    <dgm:pt modelId="{A4941DFE-EC47-49ED-BB47-FB7061D580DC}" type="pres">
      <dgm:prSet presAssocID="{7FCD0E9E-9991-4EE0-A584-971130FDC069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C7F5E-6C0B-4A61-89F2-DFCDA4F1FCBF}" type="pres">
      <dgm:prSet presAssocID="{7FCD0E9E-9991-4EE0-A584-971130FDC06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DA82FE-A9B8-40C0-B833-70BA2305D8CA}" type="pres">
      <dgm:prSet presAssocID="{5D6AFB77-04CE-4A33-BDB3-12ED13C91999}" presName="Name8" presStyleCnt="0"/>
      <dgm:spPr/>
    </dgm:pt>
    <dgm:pt modelId="{B3779A00-8370-4DA5-A797-269AF5D77984}" type="pres">
      <dgm:prSet presAssocID="{5D6AFB77-04CE-4A33-BDB3-12ED13C91999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D2A700-0A1D-4511-8648-899A1A6636E3}" type="pres">
      <dgm:prSet presAssocID="{5D6AFB77-04CE-4A33-BDB3-12ED13C9199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E010C-0440-4DDE-B0C0-DD36C84982BE}" type="pres">
      <dgm:prSet presAssocID="{556D99B4-266A-47A8-89E6-83D5D73A1438}" presName="Name8" presStyleCnt="0"/>
      <dgm:spPr/>
    </dgm:pt>
    <dgm:pt modelId="{1AE30E86-53E8-49E3-92C3-015A0B580E97}" type="pres">
      <dgm:prSet presAssocID="{556D99B4-266A-47A8-89E6-83D5D73A1438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88F7F-FACE-4680-904B-6BF745EF5D84}" type="pres">
      <dgm:prSet presAssocID="{556D99B4-266A-47A8-89E6-83D5D73A143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230BCB-C35C-4F7B-8540-AC641250B3D1}" type="presOf" srcId="{0369D98D-6EFD-4089-814A-9FED27404D1E}" destId="{DC18CA18-4F8F-479E-94F3-1053F80A9C60}" srcOrd="1" destOrd="0" presId="urn:microsoft.com/office/officeart/2005/8/layout/pyramid3"/>
    <dgm:cxn modelId="{34192E9F-4A07-4F2C-BBE7-EE017179F071}" type="presOf" srcId="{7FCD0E9E-9991-4EE0-A584-971130FDC069}" destId="{5CFC7F5E-6C0B-4A61-89F2-DFCDA4F1FCBF}" srcOrd="1" destOrd="0" presId="urn:microsoft.com/office/officeart/2005/8/layout/pyramid3"/>
    <dgm:cxn modelId="{A7A3993A-D7F8-435A-B030-02944E692189}" type="presOf" srcId="{556D99B4-266A-47A8-89E6-83D5D73A1438}" destId="{1AE30E86-53E8-49E3-92C3-015A0B580E97}" srcOrd="0" destOrd="0" presId="urn:microsoft.com/office/officeart/2005/8/layout/pyramid3"/>
    <dgm:cxn modelId="{D0F235ED-2FA3-4440-80D4-E2871AB25657}" type="presOf" srcId="{556D99B4-266A-47A8-89E6-83D5D73A1438}" destId="{8C788F7F-FACE-4680-904B-6BF745EF5D84}" srcOrd="1" destOrd="0" presId="urn:microsoft.com/office/officeart/2005/8/layout/pyramid3"/>
    <dgm:cxn modelId="{B091E762-589A-4E18-A574-CF2B7DA8B2FB}" type="presOf" srcId="{C62C69FE-AE60-49AB-99AC-F4BEECD8DA7B}" destId="{C3057EEF-3E09-497C-8D63-2942E4B488A1}" srcOrd="1" destOrd="0" presId="urn:microsoft.com/office/officeart/2005/8/layout/pyramid3"/>
    <dgm:cxn modelId="{0F81D248-9598-4514-B68E-E7D76B09CB6E}" type="presOf" srcId="{5D6AFB77-04CE-4A33-BDB3-12ED13C91999}" destId="{40D2A700-0A1D-4511-8648-899A1A6636E3}" srcOrd="1" destOrd="0" presId="urn:microsoft.com/office/officeart/2005/8/layout/pyramid3"/>
    <dgm:cxn modelId="{9A713A9C-55B9-418E-9E05-58B45D196C4A}" type="presOf" srcId="{0369D98D-6EFD-4089-814A-9FED27404D1E}" destId="{301E5241-11A3-44EB-A1AE-A4B0DD0B1560}" srcOrd="0" destOrd="0" presId="urn:microsoft.com/office/officeart/2005/8/layout/pyramid3"/>
    <dgm:cxn modelId="{4182F343-BCD6-499A-A664-E3ADB3974E57}" type="presOf" srcId="{C62C69FE-AE60-49AB-99AC-F4BEECD8DA7B}" destId="{C1D1877A-65C2-4F87-84B0-C0C8B5E154BC}" srcOrd="0" destOrd="0" presId="urn:microsoft.com/office/officeart/2005/8/layout/pyramid3"/>
    <dgm:cxn modelId="{4BB7F2C3-F14B-4873-864F-7F46AF92BDBC}" srcId="{918D8EB8-C4CA-4F14-851E-E4BBC5BAC4CC}" destId="{7FCD0E9E-9991-4EE0-A584-971130FDC069}" srcOrd="2" destOrd="0" parTransId="{86FC8B5E-8DE2-4646-8542-EB192EF4D08D}" sibTransId="{C51A8D4B-0EF5-4B6E-BCEC-0E17A407B7E9}"/>
    <dgm:cxn modelId="{8CFE1FB7-CAF2-49FD-90DB-EB88818EDEEC}" type="presOf" srcId="{5D6AFB77-04CE-4A33-BDB3-12ED13C91999}" destId="{B3779A00-8370-4DA5-A797-269AF5D77984}" srcOrd="0" destOrd="0" presId="urn:microsoft.com/office/officeart/2005/8/layout/pyramid3"/>
    <dgm:cxn modelId="{8EE76D7D-3F9A-445D-A6EB-4EB4F08A8F85}" type="presOf" srcId="{7FCD0E9E-9991-4EE0-A584-971130FDC069}" destId="{A4941DFE-EC47-49ED-BB47-FB7061D580DC}" srcOrd="0" destOrd="0" presId="urn:microsoft.com/office/officeart/2005/8/layout/pyramid3"/>
    <dgm:cxn modelId="{BE851EA1-1E24-4C94-B45C-997C4BAF333B}" srcId="{918D8EB8-C4CA-4F14-851E-E4BBC5BAC4CC}" destId="{0369D98D-6EFD-4089-814A-9FED27404D1E}" srcOrd="1" destOrd="0" parTransId="{213311FD-B94D-44D8-BEB2-CBDBD0BC1240}" sibTransId="{56C159EA-F8BD-4B46-B409-55598984F41F}"/>
    <dgm:cxn modelId="{552DCC2D-0050-4865-BD50-118401782367}" srcId="{918D8EB8-C4CA-4F14-851E-E4BBC5BAC4CC}" destId="{C62C69FE-AE60-49AB-99AC-F4BEECD8DA7B}" srcOrd="0" destOrd="0" parTransId="{A162A9CB-E917-44AD-8B3F-1572B0B30919}" sibTransId="{95CCCFDD-448F-4ED7-990B-8B48214F06C0}"/>
    <dgm:cxn modelId="{E16BEDE8-A6C4-4718-BC18-072B0B3F9971}" srcId="{918D8EB8-C4CA-4F14-851E-E4BBC5BAC4CC}" destId="{556D99B4-266A-47A8-89E6-83D5D73A1438}" srcOrd="4" destOrd="0" parTransId="{AF663763-5395-44C8-B3B7-2B0DF42D2F6D}" sibTransId="{D19B9100-359A-42D3-918C-4422686D77DA}"/>
    <dgm:cxn modelId="{E566E101-C76A-437F-911F-92BD827786D2}" type="presOf" srcId="{918D8EB8-C4CA-4F14-851E-E4BBC5BAC4CC}" destId="{34215209-5725-4E5B-ADF6-69AF785924A0}" srcOrd="0" destOrd="0" presId="urn:microsoft.com/office/officeart/2005/8/layout/pyramid3"/>
    <dgm:cxn modelId="{460AD9AF-FE4A-4600-A6D5-C5BD992B8E00}" srcId="{918D8EB8-C4CA-4F14-851E-E4BBC5BAC4CC}" destId="{5D6AFB77-04CE-4A33-BDB3-12ED13C91999}" srcOrd="3" destOrd="0" parTransId="{D7A75B3E-7417-4EA8-A4C4-EAAB3D23917A}" sibTransId="{414B534D-6092-40EC-BD49-56C93C7D985E}"/>
    <dgm:cxn modelId="{4C23B055-1B95-4A2D-A1DE-72EB249B1FA2}" type="presParOf" srcId="{34215209-5725-4E5B-ADF6-69AF785924A0}" destId="{DF8F1AA3-660E-4987-81D1-4C5B2FCE5317}" srcOrd="0" destOrd="0" presId="urn:microsoft.com/office/officeart/2005/8/layout/pyramid3"/>
    <dgm:cxn modelId="{CC7FE90F-CCC6-465F-8E63-E111E1F086F8}" type="presParOf" srcId="{DF8F1AA3-660E-4987-81D1-4C5B2FCE5317}" destId="{C1D1877A-65C2-4F87-84B0-C0C8B5E154BC}" srcOrd="0" destOrd="0" presId="urn:microsoft.com/office/officeart/2005/8/layout/pyramid3"/>
    <dgm:cxn modelId="{EF08DD02-9B44-4981-9B22-3451D9F09FCE}" type="presParOf" srcId="{DF8F1AA3-660E-4987-81D1-4C5B2FCE5317}" destId="{C3057EEF-3E09-497C-8D63-2942E4B488A1}" srcOrd="1" destOrd="0" presId="urn:microsoft.com/office/officeart/2005/8/layout/pyramid3"/>
    <dgm:cxn modelId="{195446E1-C38A-4499-931A-94F6DA92A46D}" type="presParOf" srcId="{34215209-5725-4E5B-ADF6-69AF785924A0}" destId="{73E74C88-9818-47FA-95E3-3243EE8567D4}" srcOrd="1" destOrd="0" presId="urn:microsoft.com/office/officeart/2005/8/layout/pyramid3"/>
    <dgm:cxn modelId="{99AD2802-C058-4B6A-BFC9-387D7C42BBCA}" type="presParOf" srcId="{73E74C88-9818-47FA-95E3-3243EE8567D4}" destId="{301E5241-11A3-44EB-A1AE-A4B0DD0B1560}" srcOrd="0" destOrd="0" presId="urn:microsoft.com/office/officeart/2005/8/layout/pyramid3"/>
    <dgm:cxn modelId="{C1EF500C-52FD-48E8-B526-30E79D2D89B1}" type="presParOf" srcId="{73E74C88-9818-47FA-95E3-3243EE8567D4}" destId="{DC18CA18-4F8F-479E-94F3-1053F80A9C60}" srcOrd="1" destOrd="0" presId="urn:microsoft.com/office/officeart/2005/8/layout/pyramid3"/>
    <dgm:cxn modelId="{1FEDFF01-23E0-4138-8B68-FFC95DA9EC3F}" type="presParOf" srcId="{34215209-5725-4E5B-ADF6-69AF785924A0}" destId="{04C37279-54C4-48A1-9A8A-72803688F6C2}" srcOrd="2" destOrd="0" presId="urn:microsoft.com/office/officeart/2005/8/layout/pyramid3"/>
    <dgm:cxn modelId="{AF7772B2-97FC-48C5-9890-2B880943FF2E}" type="presParOf" srcId="{04C37279-54C4-48A1-9A8A-72803688F6C2}" destId="{A4941DFE-EC47-49ED-BB47-FB7061D580DC}" srcOrd="0" destOrd="0" presId="urn:microsoft.com/office/officeart/2005/8/layout/pyramid3"/>
    <dgm:cxn modelId="{76D59C84-FBF7-423D-B247-841CE8EDDE8B}" type="presParOf" srcId="{04C37279-54C4-48A1-9A8A-72803688F6C2}" destId="{5CFC7F5E-6C0B-4A61-89F2-DFCDA4F1FCBF}" srcOrd="1" destOrd="0" presId="urn:microsoft.com/office/officeart/2005/8/layout/pyramid3"/>
    <dgm:cxn modelId="{9F1BA87D-2ADF-4169-8483-D6B92A834AFA}" type="presParOf" srcId="{34215209-5725-4E5B-ADF6-69AF785924A0}" destId="{54DA82FE-A9B8-40C0-B833-70BA2305D8CA}" srcOrd="3" destOrd="0" presId="urn:microsoft.com/office/officeart/2005/8/layout/pyramid3"/>
    <dgm:cxn modelId="{74F70867-7D3C-4C03-B7E3-6009DC74145D}" type="presParOf" srcId="{54DA82FE-A9B8-40C0-B833-70BA2305D8CA}" destId="{B3779A00-8370-4DA5-A797-269AF5D77984}" srcOrd="0" destOrd="0" presId="urn:microsoft.com/office/officeart/2005/8/layout/pyramid3"/>
    <dgm:cxn modelId="{9949470F-497A-478F-ACDE-57AACE42AAD0}" type="presParOf" srcId="{54DA82FE-A9B8-40C0-B833-70BA2305D8CA}" destId="{40D2A700-0A1D-4511-8648-899A1A6636E3}" srcOrd="1" destOrd="0" presId="urn:microsoft.com/office/officeart/2005/8/layout/pyramid3"/>
    <dgm:cxn modelId="{3D6D6254-F597-4F07-A296-D9360C9EC9A8}" type="presParOf" srcId="{34215209-5725-4E5B-ADF6-69AF785924A0}" destId="{0D8E010C-0440-4DDE-B0C0-DD36C84982BE}" srcOrd="4" destOrd="0" presId="urn:microsoft.com/office/officeart/2005/8/layout/pyramid3"/>
    <dgm:cxn modelId="{5E637BF2-7469-4B5D-B6CB-0F95481A8D41}" type="presParOf" srcId="{0D8E010C-0440-4DDE-B0C0-DD36C84982BE}" destId="{1AE30E86-53E8-49E3-92C3-015A0B580E97}" srcOrd="0" destOrd="0" presId="urn:microsoft.com/office/officeart/2005/8/layout/pyramid3"/>
    <dgm:cxn modelId="{6F449591-12ED-4251-8C66-FD92EA8F5A37}" type="presParOf" srcId="{0D8E010C-0440-4DDE-B0C0-DD36C84982BE}" destId="{8C788F7F-FACE-4680-904B-6BF745EF5D8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A431A2-9D25-44FE-BF95-2712D808CC18}" type="doc">
      <dgm:prSet loTypeId="urn:microsoft.com/office/officeart/2005/8/layout/target3" loCatId="relationship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6593BE5-F430-490F-B833-D88B3754FB9A}">
      <dgm:prSet phldrT="[Текст]"/>
      <dgm:spPr/>
      <dgm:t>
        <a:bodyPr/>
        <a:lstStyle/>
        <a:p>
          <a:r>
            <a:rPr lang="ru-RU" dirty="0" smtClean="0"/>
            <a:t>Ария</a:t>
          </a:r>
          <a:endParaRPr lang="ru-RU" dirty="0"/>
        </a:p>
      </dgm:t>
    </dgm:pt>
    <dgm:pt modelId="{8DA4EAC4-660F-45AD-B203-24D29F510CAB}" type="parTrans" cxnId="{E6C13277-EAA5-4DB5-A4DD-93A87F5E4EFA}">
      <dgm:prSet/>
      <dgm:spPr/>
      <dgm:t>
        <a:bodyPr/>
        <a:lstStyle/>
        <a:p>
          <a:endParaRPr lang="ru-RU"/>
        </a:p>
      </dgm:t>
    </dgm:pt>
    <dgm:pt modelId="{4ACF1292-6061-4B80-85A6-538D5C10A4C0}" type="sibTrans" cxnId="{E6C13277-EAA5-4DB5-A4DD-93A87F5E4EFA}">
      <dgm:prSet/>
      <dgm:spPr/>
      <dgm:t>
        <a:bodyPr/>
        <a:lstStyle/>
        <a:p>
          <a:endParaRPr lang="ru-RU"/>
        </a:p>
      </dgm:t>
    </dgm:pt>
    <dgm:pt modelId="{469077D3-801A-40F5-AA85-8BF37F04723B}">
      <dgm:prSet phldrT="[Текст]"/>
      <dgm:spPr/>
      <dgm:t>
        <a:bodyPr/>
        <a:lstStyle/>
        <a:p>
          <a:r>
            <a:rPr lang="ru-RU" dirty="0" smtClean="0"/>
            <a:t>Дуэт</a:t>
          </a:r>
          <a:endParaRPr lang="ru-RU" dirty="0"/>
        </a:p>
      </dgm:t>
    </dgm:pt>
    <dgm:pt modelId="{A01A5AC0-1A89-4F21-87CC-708E6534B6F6}" type="parTrans" cxnId="{EF1F3AD8-8EBC-491B-BAC3-4FFA9131F19F}">
      <dgm:prSet/>
      <dgm:spPr/>
      <dgm:t>
        <a:bodyPr/>
        <a:lstStyle/>
        <a:p>
          <a:endParaRPr lang="ru-RU"/>
        </a:p>
      </dgm:t>
    </dgm:pt>
    <dgm:pt modelId="{EBDF44BE-C5D0-4C9D-A18D-03E96D741C52}" type="sibTrans" cxnId="{EF1F3AD8-8EBC-491B-BAC3-4FFA9131F19F}">
      <dgm:prSet/>
      <dgm:spPr/>
      <dgm:t>
        <a:bodyPr/>
        <a:lstStyle/>
        <a:p>
          <a:endParaRPr lang="ru-RU"/>
        </a:p>
      </dgm:t>
    </dgm:pt>
    <dgm:pt modelId="{C55C7AA9-5C1A-4BCA-A2F1-92604D7B2E45}">
      <dgm:prSet phldrT="[Текст]"/>
      <dgm:spPr/>
      <dgm:t>
        <a:bodyPr/>
        <a:lstStyle/>
        <a:p>
          <a:r>
            <a:rPr lang="ru-RU" dirty="0" smtClean="0"/>
            <a:t>Трио</a:t>
          </a:r>
          <a:endParaRPr lang="ru-RU" dirty="0"/>
        </a:p>
      </dgm:t>
    </dgm:pt>
    <dgm:pt modelId="{53F4FDC0-C018-4320-A13F-95816FEB9569}" type="parTrans" cxnId="{8CA56E6B-7FA5-4AC2-98F1-4ECA0DF05DAD}">
      <dgm:prSet/>
      <dgm:spPr/>
      <dgm:t>
        <a:bodyPr/>
        <a:lstStyle/>
        <a:p>
          <a:endParaRPr lang="ru-RU"/>
        </a:p>
      </dgm:t>
    </dgm:pt>
    <dgm:pt modelId="{FEB2C70C-89A8-4F45-AF05-0DC4B169121A}" type="sibTrans" cxnId="{8CA56E6B-7FA5-4AC2-98F1-4ECA0DF05DAD}">
      <dgm:prSet/>
      <dgm:spPr/>
      <dgm:t>
        <a:bodyPr/>
        <a:lstStyle/>
        <a:p>
          <a:endParaRPr lang="ru-RU"/>
        </a:p>
      </dgm:t>
    </dgm:pt>
    <dgm:pt modelId="{2ECC124C-1594-4352-9D40-ECE58196A208}">
      <dgm:prSet phldrT="[Текст]"/>
      <dgm:spPr/>
      <dgm:t>
        <a:bodyPr/>
        <a:lstStyle/>
        <a:p>
          <a:r>
            <a:rPr lang="ru-RU" dirty="0" smtClean="0"/>
            <a:t>Песня</a:t>
          </a:r>
          <a:endParaRPr lang="ru-RU" dirty="0"/>
        </a:p>
      </dgm:t>
    </dgm:pt>
    <dgm:pt modelId="{D1A85AC7-23DF-4FF1-AF4A-24C26D9A649B}" type="parTrans" cxnId="{088ADCC6-A63E-43CB-9F13-9278F7776B3B}">
      <dgm:prSet/>
      <dgm:spPr/>
      <dgm:t>
        <a:bodyPr/>
        <a:lstStyle/>
        <a:p>
          <a:endParaRPr lang="ru-RU"/>
        </a:p>
      </dgm:t>
    </dgm:pt>
    <dgm:pt modelId="{C8B09C29-4300-40D6-A8B6-BE3751729B67}" type="sibTrans" cxnId="{088ADCC6-A63E-43CB-9F13-9278F7776B3B}">
      <dgm:prSet/>
      <dgm:spPr/>
      <dgm:t>
        <a:bodyPr/>
        <a:lstStyle/>
        <a:p>
          <a:endParaRPr lang="ru-RU"/>
        </a:p>
      </dgm:t>
    </dgm:pt>
    <dgm:pt modelId="{4DC32618-DED0-4578-B441-DDFF2437A351}">
      <dgm:prSet phldrT="[Текст]"/>
      <dgm:spPr/>
      <dgm:t>
        <a:bodyPr/>
        <a:lstStyle/>
        <a:p>
          <a:r>
            <a:rPr lang="ru-RU" dirty="0" smtClean="0"/>
            <a:t>Каватина</a:t>
          </a:r>
          <a:endParaRPr lang="ru-RU" dirty="0"/>
        </a:p>
      </dgm:t>
    </dgm:pt>
    <dgm:pt modelId="{2694FC0E-8A79-4222-AC25-3BC623D0CD13}" type="parTrans" cxnId="{2A7E3B39-B454-4F24-B5F0-312D96B7DB5A}">
      <dgm:prSet/>
      <dgm:spPr/>
      <dgm:t>
        <a:bodyPr/>
        <a:lstStyle/>
        <a:p>
          <a:endParaRPr lang="ru-RU"/>
        </a:p>
      </dgm:t>
    </dgm:pt>
    <dgm:pt modelId="{97CEA94C-DCCA-4FD2-8A96-369D86667691}" type="sibTrans" cxnId="{2A7E3B39-B454-4F24-B5F0-312D96B7DB5A}">
      <dgm:prSet/>
      <dgm:spPr/>
      <dgm:t>
        <a:bodyPr/>
        <a:lstStyle/>
        <a:p>
          <a:endParaRPr lang="ru-RU"/>
        </a:p>
      </dgm:t>
    </dgm:pt>
    <dgm:pt modelId="{A35E9BB2-CAC8-4809-835F-598B46B241DB}">
      <dgm:prSet phldrT="[Текст]"/>
      <dgm:spPr/>
      <dgm:t>
        <a:bodyPr/>
        <a:lstStyle/>
        <a:p>
          <a:r>
            <a:rPr lang="ru-RU" dirty="0" smtClean="0"/>
            <a:t>Речитатив</a:t>
          </a:r>
          <a:endParaRPr lang="ru-RU" dirty="0"/>
        </a:p>
      </dgm:t>
    </dgm:pt>
    <dgm:pt modelId="{9E828008-FEB9-4C08-851F-2E15C250BC96}" type="parTrans" cxnId="{EE6EE5CD-DC33-4F31-B086-7018CEA5F3FC}">
      <dgm:prSet/>
      <dgm:spPr/>
      <dgm:t>
        <a:bodyPr/>
        <a:lstStyle/>
        <a:p>
          <a:endParaRPr lang="ru-RU"/>
        </a:p>
      </dgm:t>
    </dgm:pt>
    <dgm:pt modelId="{9D6C00EB-CF6D-49E7-AB57-077F36158032}" type="sibTrans" cxnId="{EE6EE5CD-DC33-4F31-B086-7018CEA5F3FC}">
      <dgm:prSet/>
      <dgm:spPr/>
      <dgm:t>
        <a:bodyPr/>
        <a:lstStyle/>
        <a:p>
          <a:endParaRPr lang="ru-RU"/>
        </a:p>
      </dgm:t>
    </dgm:pt>
    <dgm:pt modelId="{81A962E6-7F34-4E8A-BDED-1942346B02A0}">
      <dgm:prSet phldrT="[Текст]"/>
      <dgm:spPr/>
      <dgm:t>
        <a:bodyPr/>
        <a:lstStyle/>
        <a:p>
          <a:r>
            <a:rPr lang="ru-RU" dirty="0" smtClean="0"/>
            <a:t>Хор</a:t>
          </a:r>
          <a:endParaRPr lang="ru-RU" dirty="0"/>
        </a:p>
      </dgm:t>
    </dgm:pt>
    <dgm:pt modelId="{110F0256-F228-4A6E-BD8E-FDCD48B15002}" type="parTrans" cxnId="{F01B5B1F-E78A-4670-AF0F-C7BF5BB7EA55}">
      <dgm:prSet/>
      <dgm:spPr/>
      <dgm:t>
        <a:bodyPr/>
        <a:lstStyle/>
        <a:p>
          <a:endParaRPr lang="ru-RU"/>
        </a:p>
      </dgm:t>
    </dgm:pt>
    <dgm:pt modelId="{8DD9AA1E-0A11-41E0-AA77-841D4CA2FD5A}" type="sibTrans" cxnId="{F01B5B1F-E78A-4670-AF0F-C7BF5BB7EA55}">
      <dgm:prSet/>
      <dgm:spPr/>
      <dgm:t>
        <a:bodyPr/>
        <a:lstStyle/>
        <a:p>
          <a:endParaRPr lang="ru-RU"/>
        </a:p>
      </dgm:t>
    </dgm:pt>
    <dgm:pt modelId="{DA8D31EA-7F9E-4C09-8459-E3AA959C875D}">
      <dgm:prSet phldrT="[Текст]"/>
      <dgm:spPr/>
      <dgm:t>
        <a:bodyPr/>
        <a:lstStyle/>
        <a:p>
          <a:endParaRPr lang="ru-RU" dirty="0"/>
        </a:p>
      </dgm:t>
    </dgm:pt>
    <dgm:pt modelId="{361FB7C3-C23D-4E2D-A7F0-D041F2D5523A}" type="parTrans" cxnId="{E81F0B98-63BA-446A-9EF7-C82BD8E63891}">
      <dgm:prSet/>
      <dgm:spPr/>
      <dgm:t>
        <a:bodyPr/>
        <a:lstStyle/>
        <a:p>
          <a:endParaRPr lang="ru-RU"/>
        </a:p>
      </dgm:t>
    </dgm:pt>
    <dgm:pt modelId="{D2843570-A667-451F-BABF-41434667689D}" type="sibTrans" cxnId="{E81F0B98-63BA-446A-9EF7-C82BD8E63891}">
      <dgm:prSet/>
      <dgm:spPr/>
      <dgm:t>
        <a:bodyPr/>
        <a:lstStyle/>
        <a:p>
          <a:endParaRPr lang="ru-RU"/>
        </a:p>
      </dgm:t>
    </dgm:pt>
    <dgm:pt modelId="{36298827-CC42-4774-99CF-5570BED8084C}" type="pres">
      <dgm:prSet presAssocID="{B2A431A2-9D25-44FE-BF95-2712D808CC1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F6E1A2-FF22-46D6-991A-3381C35B1CD3}" type="pres">
      <dgm:prSet presAssocID="{E6593BE5-F430-490F-B833-D88B3754FB9A}" presName="circle1" presStyleLbl="node1" presStyleIdx="0" presStyleCnt="7"/>
      <dgm:spPr/>
    </dgm:pt>
    <dgm:pt modelId="{E9FA8486-5FB6-4F07-AC25-E7F36C876C3E}" type="pres">
      <dgm:prSet presAssocID="{E6593BE5-F430-490F-B833-D88B3754FB9A}" presName="space" presStyleCnt="0"/>
      <dgm:spPr/>
    </dgm:pt>
    <dgm:pt modelId="{A5FF889F-02CC-45B0-81C1-3EEA8F78AA47}" type="pres">
      <dgm:prSet presAssocID="{E6593BE5-F430-490F-B833-D88B3754FB9A}" presName="rect1" presStyleLbl="alignAcc1" presStyleIdx="0" presStyleCnt="7"/>
      <dgm:spPr/>
      <dgm:t>
        <a:bodyPr/>
        <a:lstStyle/>
        <a:p>
          <a:endParaRPr lang="ru-RU"/>
        </a:p>
      </dgm:t>
    </dgm:pt>
    <dgm:pt modelId="{E04AF9BF-E013-4CFA-837C-F3F02602EDC7}" type="pres">
      <dgm:prSet presAssocID="{2ECC124C-1594-4352-9D40-ECE58196A208}" presName="vertSpace2" presStyleLbl="node1" presStyleIdx="0" presStyleCnt="7"/>
      <dgm:spPr/>
    </dgm:pt>
    <dgm:pt modelId="{04E520A4-0870-4801-8B23-91DC7A4603A9}" type="pres">
      <dgm:prSet presAssocID="{2ECC124C-1594-4352-9D40-ECE58196A208}" presName="circle2" presStyleLbl="node1" presStyleIdx="1" presStyleCnt="7"/>
      <dgm:spPr/>
    </dgm:pt>
    <dgm:pt modelId="{F3B3BA9E-426F-42B8-AB58-4308852F0AC2}" type="pres">
      <dgm:prSet presAssocID="{2ECC124C-1594-4352-9D40-ECE58196A208}" presName="rect2" presStyleLbl="alignAcc1" presStyleIdx="1" presStyleCnt="7"/>
      <dgm:spPr/>
      <dgm:t>
        <a:bodyPr/>
        <a:lstStyle/>
        <a:p>
          <a:endParaRPr lang="ru-RU"/>
        </a:p>
      </dgm:t>
    </dgm:pt>
    <dgm:pt modelId="{7941C36C-0F3F-4051-A2EA-934764732A55}" type="pres">
      <dgm:prSet presAssocID="{4DC32618-DED0-4578-B441-DDFF2437A351}" presName="vertSpace3" presStyleLbl="node1" presStyleIdx="1" presStyleCnt="7"/>
      <dgm:spPr/>
    </dgm:pt>
    <dgm:pt modelId="{25B0F34A-F6F1-47E8-AF5E-97FE18B25CAD}" type="pres">
      <dgm:prSet presAssocID="{4DC32618-DED0-4578-B441-DDFF2437A351}" presName="circle3" presStyleLbl="node1" presStyleIdx="2" presStyleCnt="7"/>
      <dgm:spPr/>
    </dgm:pt>
    <dgm:pt modelId="{EB9696B5-B1A4-4D55-8A36-9E3A9718F95B}" type="pres">
      <dgm:prSet presAssocID="{4DC32618-DED0-4578-B441-DDFF2437A351}" presName="rect3" presStyleLbl="alignAcc1" presStyleIdx="2" presStyleCnt="7"/>
      <dgm:spPr/>
      <dgm:t>
        <a:bodyPr/>
        <a:lstStyle/>
        <a:p>
          <a:endParaRPr lang="ru-RU"/>
        </a:p>
      </dgm:t>
    </dgm:pt>
    <dgm:pt modelId="{3D4ED3F3-B245-47A8-ACB3-B5782C5CB574}" type="pres">
      <dgm:prSet presAssocID="{469077D3-801A-40F5-AA85-8BF37F04723B}" presName="vertSpace4" presStyleLbl="node1" presStyleIdx="2" presStyleCnt="7"/>
      <dgm:spPr/>
    </dgm:pt>
    <dgm:pt modelId="{8806AF29-C323-4C6D-902F-344B3857A346}" type="pres">
      <dgm:prSet presAssocID="{469077D3-801A-40F5-AA85-8BF37F04723B}" presName="circle4" presStyleLbl="node1" presStyleIdx="3" presStyleCnt="7"/>
      <dgm:spPr/>
    </dgm:pt>
    <dgm:pt modelId="{785BA186-54F3-4AA1-A74A-8A7CD425952C}" type="pres">
      <dgm:prSet presAssocID="{469077D3-801A-40F5-AA85-8BF37F04723B}" presName="rect4" presStyleLbl="alignAcc1" presStyleIdx="3" presStyleCnt="7"/>
      <dgm:spPr/>
      <dgm:t>
        <a:bodyPr/>
        <a:lstStyle/>
        <a:p>
          <a:endParaRPr lang="ru-RU"/>
        </a:p>
      </dgm:t>
    </dgm:pt>
    <dgm:pt modelId="{36C8A98C-75CE-4D88-A5C3-BAE8B23B2DDE}" type="pres">
      <dgm:prSet presAssocID="{C55C7AA9-5C1A-4BCA-A2F1-92604D7B2E45}" presName="vertSpace5" presStyleLbl="node1" presStyleIdx="3" presStyleCnt="7"/>
      <dgm:spPr/>
    </dgm:pt>
    <dgm:pt modelId="{8786FFE9-4A97-4B7F-A326-C5CF647C65AD}" type="pres">
      <dgm:prSet presAssocID="{C55C7AA9-5C1A-4BCA-A2F1-92604D7B2E45}" presName="circle5" presStyleLbl="node1" presStyleIdx="4" presStyleCnt="7"/>
      <dgm:spPr/>
    </dgm:pt>
    <dgm:pt modelId="{588907DA-E3DA-4D1F-8F6A-CDB3D1B89AA5}" type="pres">
      <dgm:prSet presAssocID="{C55C7AA9-5C1A-4BCA-A2F1-92604D7B2E45}" presName="rect5" presStyleLbl="alignAcc1" presStyleIdx="4" presStyleCnt="7"/>
      <dgm:spPr/>
      <dgm:t>
        <a:bodyPr/>
        <a:lstStyle/>
        <a:p>
          <a:endParaRPr lang="ru-RU"/>
        </a:p>
      </dgm:t>
    </dgm:pt>
    <dgm:pt modelId="{FFB2AEFB-0EF2-48C6-B450-A19F6BB4A841}" type="pres">
      <dgm:prSet presAssocID="{A35E9BB2-CAC8-4809-835F-598B46B241DB}" presName="vertSpace6" presStyleLbl="node1" presStyleIdx="4" presStyleCnt="7"/>
      <dgm:spPr/>
    </dgm:pt>
    <dgm:pt modelId="{A7491F56-BC72-4256-886A-3EA53241E77D}" type="pres">
      <dgm:prSet presAssocID="{A35E9BB2-CAC8-4809-835F-598B46B241DB}" presName="circle6" presStyleLbl="node1" presStyleIdx="5" presStyleCnt="7"/>
      <dgm:spPr/>
    </dgm:pt>
    <dgm:pt modelId="{EB45C40F-037A-4554-AC02-6270765A00D8}" type="pres">
      <dgm:prSet presAssocID="{A35E9BB2-CAC8-4809-835F-598B46B241DB}" presName="rect6" presStyleLbl="alignAcc1" presStyleIdx="5" presStyleCnt="7"/>
      <dgm:spPr/>
      <dgm:t>
        <a:bodyPr/>
        <a:lstStyle/>
        <a:p>
          <a:endParaRPr lang="ru-RU"/>
        </a:p>
      </dgm:t>
    </dgm:pt>
    <dgm:pt modelId="{F683D297-A0AA-4728-A557-86C60B2FCB8F}" type="pres">
      <dgm:prSet presAssocID="{81A962E6-7F34-4E8A-BDED-1942346B02A0}" presName="vertSpace7" presStyleLbl="node1" presStyleIdx="5" presStyleCnt="7"/>
      <dgm:spPr/>
    </dgm:pt>
    <dgm:pt modelId="{9B08B215-1795-4208-9769-F3BC0C062C71}" type="pres">
      <dgm:prSet presAssocID="{81A962E6-7F34-4E8A-BDED-1942346B02A0}" presName="circle7" presStyleLbl="node1" presStyleIdx="6" presStyleCnt="7"/>
      <dgm:spPr/>
    </dgm:pt>
    <dgm:pt modelId="{B29F36B4-4B0B-43B8-8997-59E84FFB95BB}" type="pres">
      <dgm:prSet presAssocID="{81A962E6-7F34-4E8A-BDED-1942346B02A0}" presName="rect7" presStyleLbl="alignAcc1" presStyleIdx="6" presStyleCnt="7"/>
      <dgm:spPr/>
      <dgm:t>
        <a:bodyPr/>
        <a:lstStyle/>
        <a:p>
          <a:endParaRPr lang="ru-RU"/>
        </a:p>
      </dgm:t>
    </dgm:pt>
    <dgm:pt modelId="{7DDDBD5B-5B38-47A2-89E2-67DBD019500B}" type="pres">
      <dgm:prSet presAssocID="{E6593BE5-F430-490F-B833-D88B3754FB9A}" presName="rect1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15240-5BA2-462A-A829-EFE200066595}" type="pres">
      <dgm:prSet presAssocID="{2ECC124C-1594-4352-9D40-ECE58196A208}" presName="rect2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5DC78D-9250-409D-B1C5-7B76C1216BE0}" type="pres">
      <dgm:prSet presAssocID="{4DC32618-DED0-4578-B441-DDFF2437A351}" presName="rect3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3F4D1-E2E3-4855-BBFD-C93522FD1EE6}" type="pres">
      <dgm:prSet presAssocID="{469077D3-801A-40F5-AA85-8BF37F04723B}" presName="rect4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545B3E-2897-4B78-BB91-5D83BA26E754}" type="pres">
      <dgm:prSet presAssocID="{C55C7AA9-5C1A-4BCA-A2F1-92604D7B2E45}" presName="rect5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3F946-99A7-4207-8F32-E92849079CAB}" type="pres">
      <dgm:prSet presAssocID="{A35E9BB2-CAC8-4809-835F-598B46B241DB}" presName="rect6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F7B0B-8BE2-4A73-BE81-246620B464DC}" type="pres">
      <dgm:prSet presAssocID="{81A962E6-7F34-4E8A-BDED-1942346B02A0}" presName="rect7ParTxNoCh" presStyleLbl="alignAcc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C13277-EAA5-4DB5-A4DD-93A87F5E4EFA}" srcId="{B2A431A2-9D25-44FE-BF95-2712D808CC18}" destId="{E6593BE5-F430-490F-B833-D88B3754FB9A}" srcOrd="0" destOrd="0" parTransId="{8DA4EAC4-660F-45AD-B203-24D29F510CAB}" sibTransId="{4ACF1292-6061-4B80-85A6-538D5C10A4C0}"/>
    <dgm:cxn modelId="{882C5221-C964-45CA-9C57-64DD6D1F2318}" type="presOf" srcId="{A35E9BB2-CAC8-4809-835F-598B46B241DB}" destId="{EB45C40F-037A-4554-AC02-6270765A00D8}" srcOrd="0" destOrd="0" presId="urn:microsoft.com/office/officeart/2005/8/layout/target3"/>
    <dgm:cxn modelId="{2A7E3B39-B454-4F24-B5F0-312D96B7DB5A}" srcId="{B2A431A2-9D25-44FE-BF95-2712D808CC18}" destId="{4DC32618-DED0-4578-B441-DDFF2437A351}" srcOrd="2" destOrd="0" parTransId="{2694FC0E-8A79-4222-AC25-3BC623D0CD13}" sibTransId="{97CEA94C-DCCA-4FD2-8A96-369D86667691}"/>
    <dgm:cxn modelId="{337BFD08-0089-41E7-8BB8-8750E48958AE}" type="presOf" srcId="{81A962E6-7F34-4E8A-BDED-1942346B02A0}" destId="{B29F36B4-4B0B-43B8-8997-59E84FFB95BB}" srcOrd="0" destOrd="0" presId="urn:microsoft.com/office/officeart/2005/8/layout/target3"/>
    <dgm:cxn modelId="{1D1D33F3-10CA-47F0-9357-FB3C97D762D4}" type="presOf" srcId="{469077D3-801A-40F5-AA85-8BF37F04723B}" destId="{DE73F4D1-E2E3-4855-BBFD-C93522FD1EE6}" srcOrd="1" destOrd="0" presId="urn:microsoft.com/office/officeart/2005/8/layout/target3"/>
    <dgm:cxn modelId="{28FC181D-D341-4BBA-95EC-44DB05A7292D}" type="presOf" srcId="{A35E9BB2-CAC8-4809-835F-598B46B241DB}" destId="{3CD3F946-99A7-4207-8F32-E92849079CAB}" srcOrd="1" destOrd="0" presId="urn:microsoft.com/office/officeart/2005/8/layout/target3"/>
    <dgm:cxn modelId="{088ADCC6-A63E-43CB-9F13-9278F7776B3B}" srcId="{B2A431A2-9D25-44FE-BF95-2712D808CC18}" destId="{2ECC124C-1594-4352-9D40-ECE58196A208}" srcOrd="1" destOrd="0" parTransId="{D1A85AC7-23DF-4FF1-AF4A-24C26D9A649B}" sibTransId="{C8B09C29-4300-40D6-A8B6-BE3751729B67}"/>
    <dgm:cxn modelId="{703FA5A7-3DBC-459A-AF82-6CD73CB60A1B}" type="presOf" srcId="{2ECC124C-1594-4352-9D40-ECE58196A208}" destId="{F3B3BA9E-426F-42B8-AB58-4308852F0AC2}" srcOrd="0" destOrd="0" presId="urn:microsoft.com/office/officeart/2005/8/layout/target3"/>
    <dgm:cxn modelId="{8CA56E6B-7FA5-4AC2-98F1-4ECA0DF05DAD}" srcId="{B2A431A2-9D25-44FE-BF95-2712D808CC18}" destId="{C55C7AA9-5C1A-4BCA-A2F1-92604D7B2E45}" srcOrd="4" destOrd="0" parTransId="{53F4FDC0-C018-4320-A13F-95816FEB9569}" sibTransId="{FEB2C70C-89A8-4F45-AF05-0DC4B169121A}"/>
    <dgm:cxn modelId="{61C5E705-0C61-4533-9BFB-2E8E43A1365B}" type="presOf" srcId="{E6593BE5-F430-490F-B833-D88B3754FB9A}" destId="{7DDDBD5B-5B38-47A2-89E2-67DBD019500B}" srcOrd="1" destOrd="0" presId="urn:microsoft.com/office/officeart/2005/8/layout/target3"/>
    <dgm:cxn modelId="{F0C5D670-3DBF-4EDB-9AD6-CF644A84F3C9}" type="presOf" srcId="{E6593BE5-F430-490F-B833-D88B3754FB9A}" destId="{A5FF889F-02CC-45B0-81C1-3EEA8F78AA47}" srcOrd="0" destOrd="0" presId="urn:microsoft.com/office/officeart/2005/8/layout/target3"/>
    <dgm:cxn modelId="{E558D19C-A89F-423B-83F8-14A8342E761A}" type="presOf" srcId="{469077D3-801A-40F5-AA85-8BF37F04723B}" destId="{785BA186-54F3-4AA1-A74A-8A7CD425952C}" srcOrd="0" destOrd="0" presId="urn:microsoft.com/office/officeart/2005/8/layout/target3"/>
    <dgm:cxn modelId="{90C667E3-1D2F-43B2-ACB7-C918391EAB41}" type="presOf" srcId="{2ECC124C-1594-4352-9D40-ECE58196A208}" destId="{9E015240-5BA2-462A-A829-EFE200066595}" srcOrd="1" destOrd="0" presId="urn:microsoft.com/office/officeart/2005/8/layout/target3"/>
    <dgm:cxn modelId="{7822890A-56EE-486E-9B6E-766C3E10F7C0}" type="presOf" srcId="{C55C7AA9-5C1A-4BCA-A2F1-92604D7B2E45}" destId="{57545B3E-2897-4B78-BB91-5D83BA26E754}" srcOrd="1" destOrd="0" presId="urn:microsoft.com/office/officeart/2005/8/layout/target3"/>
    <dgm:cxn modelId="{E81F0B98-63BA-446A-9EF7-C82BD8E63891}" srcId="{B2A431A2-9D25-44FE-BF95-2712D808CC18}" destId="{DA8D31EA-7F9E-4C09-8459-E3AA959C875D}" srcOrd="7" destOrd="0" parTransId="{361FB7C3-C23D-4E2D-A7F0-D041F2D5523A}" sibTransId="{D2843570-A667-451F-BABF-41434667689D}"/>
    <dgm:cxn modelId="{EE6EE5CD-DC33-4F31-B086-7018CEA5F3FC}" srcId="{B2A431A2-9D25-44FE-BF95-2712D808CC18}" destId="{A35E9BB2-CAC8-4809-835F-598B46B241DB}" srcOrd="5" destOrd="0" parTransId="{9E828008-FEB9-4C08-851F-2E15C250BC96}" sibTransId="{9D6C00EB-CF6D-49E7-AB57-077F36158032}"/>
    <dgm:cxn modelId="{EF1F3AD8-8EBC-491B-BAC3-4FFA9131F19F}" srcId="{B2A431A2-9D25-44FE-BF95-2712D808CC18}" destId="{469077D3-801A-40F5-AA85-8BF37F04723B}" srcOrd="3" destOrd="0" parTransId="{A01A5AC0-1A89-4F21-87CC-708E6534B6F6}" sibTransId="{EBDF44BE-C5D0-4C9D-A18D-03E96D741C52}"/>
    <dgm:cxn modelId="{F01B5B1F-E78A-4670-AF0F-C7BF5BB7EA55}" srcId="{B2A431A2-9D25-44FE-BF95-2712D808CC18}" destId="{81A962E6-7F34-4E8A-BDED-1942346B02A0}" srcOrd="6" destOrd="0" parTransId="{110F0256-F228-4A6E-BD8E-FDCD48B15002}" sibTransId="{8DD9AA1E-0A11-41E0-AA77-841D4CA2FD5A}"/>
    <dgm:cxn modelId="{1B0C7518-96D2-40C0-8F3D-A699633BBEA6}" type="presOf" srcId="{C55C7AA9-5C1A-4BCA-A2F1-92604D7B2E45}" destId="{588907DA-E3DA-4D1F-8F6A-CDB3D1B89AA5}" srcOrd="0" destOrd="0" presId="urn:microsoft.com/office/officeart/2005/8/layout/target3"/>
    <dgm:cxn modelId="{17ABB7D5-9B61-4659-8447-A4D22ECCCFE8}" type="presOf" srcId="{4DC32618-DED0-4578-B441-DDFF2437A351}" destId="{EB9696B5-B1A4-4D55-8A36-9E3A9718F95B}" srcOrd="0" destOrd="0" presId="urn:microsoft.com/office/officeart/2005/8/layout/target3"/>
    <dgm:cxn modelId="{502AD608-0134-4642-B7C6-FBA3729D853E}" type="presOf" srcId="{81A962E6-7F34-4E8A-BDED-1942346B02A0}" destId="{486F7B0B-8BE2-4A73-BE81-246620B464DC}" srcOrd="1" destOrd="0" presId="urn:microsoft.com/office/officeart/2005/8/layout/target3"/>
    <dgm:cxn modelId="{77B37C01-8932-450A-AF3D-01E9C755AC90}" type="presOf" srcId="{4DC32618-DED0-4578-B441-DDFF2437A351}" destId="{815DC78D-9250-409D-B1C5-7B76C1216BE0}" srcOrd="1" destOrd="0" presId="urn:microsoft.com/office/officeart/2005/8/layout/target3"/>
    <dgm:cxn modelId="{D667BFD8-700D-4006-8317-A97CC06BFDEB}" type="presOf" srcId="{B2A431A2-9D25-44FE-BF95-2712D808CC18}" destId="{36298827-CC42-4774-99CF-5570BED8084C}" srcOrd="0" destOrd="0" presId="urn:microsoft.com/office/officeart/2005/8/layout/target3"/>
    <dgm:cxn modelId="{74DD7A8C-E536-458E-989F-2BC4F37F53B0}" type="presParOf" srcId="{36298827-CC42-4774-99CF-5570BED8084C}" destId="{BAF6E1A2-FF22-46D6-991A-3381C35B1CD3}" srcOrd="0" destOrd="0" presId="urn:microsoft.com/office/officeart/2005/8/layout/target3"/>
    <dgm:cxn modelId="{8FB4BECD-8FE0-4D76-ABEC-876CA789C287}" type="presParOf" srcId="{36298827-CC42-4774-99CF-5570BED8084C}" destId="{E9FA8486-5FB6-4F07-AC25-E7F36C876C3E}" srcOrd="1" destOrd="0" presId="urn:microsoft.com/office/officeart/2005/8/layout/target3"/>
    <dgm:cxn modelId="{5CBE801B-71B0-45BD-9702-36D7F55FB22F}" type="presParOf" srcId="{36298827-CC42-4774-99CF-5570BED8084C}" destId="{A5FF889F-02CC-45B0-81C1-3EEA8F78AA47}" srcOrd="2" destOrd="0" presId="urn:microsoft.com/office/officeart/2005/8/layout/target3"/>
    <dgm:cxn modelId="{6472E741-FABA-49AD-B358-58EE7AC851EC}" type="presParOf" srcId="{36298827-CC42-4774-99CF-5570BED8084C}" destId="{E04AF9BF-E013-4CFA-837C-F3F02602EDC7}" srcOrd="3" destOrd="0" presId="urn:microsoft.com/office/officeart/2005/8/layout/target3"/>
    <dgm:cxn modelId="{B0D3D442-79CD-43C8-81B4-6F3866692F22}" type="presParOf" srcId="{36298827-CC42-4774-99CF-5570BED8084C}" destId="{04E520A4-0870-4801-8B23-91DC7A4603A9}" srcOrd="4" destOrd="0" presId="urn:microsoft.com/office/officeart/2005/8/layout/target3"/>
    <dgm:cxn modelId="{371EAF89-252D-4A0A-A4E0-5673B683D0AB}" type="presParOf" srcId="{36298827-CC42-4774-99CF-5570BED8084C}" destId="{F3B3BA9E-426F-42B8-AB58-4308852F0AC2}" srcOrd="5" destOrd="0" presId="urn:microsoft.com/office/officeart/2005/8/layout/target3"/>
    <dgm:cxn modelId="{B8A83E46-4A61-4589-B4B1-8FEC573AC126}" type="presParOf" srcId="{36298827-CC42-4774-99CF-5570BED8084C}" destId="{7941C36C-0F3F-4051-A2EA-934764732A55}" srcOrd="6" destOrd="0" presId="urn:microsoft.com/office/officeart/2005/8/layout/target3"/>
    <dgm:cxn modelId="{00F5309F-4759-40DB-B6FD-C45E35A7D47A}" type="presParOf" srcId="{36298827-CC42-4774-99CF-5570BED8084C}" destId="{25B0F34A-F6F1-47E8-AF5E-97FE18B25CAD}" srcOrd="7" destOrd="0" presId="urn:microsoft.com/office/officeart/2005/8/layout/target3"/>
    <dgm:cxn modelId="{CB76FD52-2DC1-4DF6-8886-62528C267168}" type="presParOf" srcId="{36298827-CC42-4774-99CF-5570BED8084C}" destId="{EB9696B5-B1A4-4D55-8A36-9E3A9718F95B}" srcOrd="8" destOrd="0" presId="urn:microsoft.com/office/officeart/2005/8/layout/target3"/>
    <dgm:cxn modelId="{2FAC7D48-1DF5-4025-9F74-63035F781062}" type="presParOf" srcId="{36298827-CC42-4774-99CF-5570BED8084C}" destId="{3D4ED3F3-B245-47A8-ACB3-B5782C5CB574}" srcOrd="9" destOrd="0" presId="urn:microsoft.com/office/officeart/2005/8/layout/target3"/>
    <dgm:cxn modelId="{3F00496E-20D0-4D83-9DEE-74377FBA1B54}" type="presParOf" srcId="{36298827-CC42-4774-99CF-5570BED8084C}" destId="{8806AF29-C323-4C6D-902F-344B3857A346}" srcOrd="10" destOrd="0" presId="urn:microsoft.com/office/officeart/2005/8/layout/target3"/>
    <dgm:cxn modelId="{A17412BD-5346-43B8-892C-54686CDA324E}" type="presParOf" srcId="{36298827-CC42-4774-99CF-5570BED8084C}" destId="{785BA186-54F3-4AA1-A74A-8A7CD425952C}" srcOrd="11" destOrd="0" presId="urn:microsoft.com/office/officeart/2005/8/layout/target3"/>
    <dgm:cxn modelId="{92F0A149-7467-4176-8FA0-E7FD35D51B5E}" type="presParOf" srcId="{36298827-CC42-4774-99CF-5570BED8084C}" destId="{36C8A98C-75CE-4D88-A5C3-BAE8B23B2DDE}" srcOrd="12" destOrd="0" presId="urn:microsoft.com/office/officeart/2005/8/layout/target3"/>
    <dgm:cxn modelId="{9BC188BE-206D-49B8-B9AC-96E97F98FA3E}" type="presParOf" srcId="{36298827-CC42-4774-99CF-5570BED8084C}" destId="{8786FFE9-4A97-4B7F-A326-C5CF647C65AD}" srcOrd="13" destOrd="0" presId="urn:microsoft.com/office/officeart/2005/8/layout/target3"/>
    <dgm:cxn modelId="{58C65E55-4C01-4E2A-98D3-6024D7A9D5E3}" type="presParOf" srcId="{36298827-CC42-4774-99CF-5570BED8084C}" destId="{588907DA-E3DA-4D1F-8F6A-CDB3D1B89AA5}" srcOrd="14" destOrd="0" presId="urn:microsoft.com/office/officeart/2005/8/layout/target3"/>
    <dgm:cxn modelId="{2E2056C3-B66B-4088-B363-86AECAA8A50F}" type="presParOf" srcId="{36298827-CC42-4774-99CF-5570BED8084C}" destId="{FFB2AEFB-0EF2-48C6-B450-A19F6BB4A841}" srcOrd="15" destOrd="0" presId="urn:microsoft.com/office/officeart/2005/8/layout/target3"/>
    <dgm:cxn modelId="{5C451783-6295-428E-B930-AAA10733CA69}" type="presParOf" srcId="{36298827-CC42-4774-99CF-5570BED8084C}" destId="{A7491F56-BC72-4256-886A-3EA53241E77D}" srcOrd="16" destOrd="0" presId="urn:microsoft.com/office/officeart/2005/8/layout/target3"/>
    <dgm:cxn modelId="{CE227282-7B1B-4DD1-B047-1C349A4A0C3E}" type="presParOf" srcId="{36298827-CC42-4774-99CF-5570BED8084C}" destId="{EB45C40F-037A-4554-AC02-6270765A00D8}" srcOrd="17" destOrd="0" presId="urn:microsoft.com/office/officeart/2005/8/layout/target3"/>
    <dgm:cxn modelId="{EF44116B-6EB0-4223-B497-EFA77BB174A4}" type="presParOf" srcId="{36298827-CC42-4774-99CF-5570BED8084C}" destId="{F683D297-A0AA-4728-A557-86C60B2FCB8F}" srcOrd="18" destOrd="0" presId="urn:microsoft.com/office/officeart/2005/8/layout/target3"/>
    <dgm:cxn modelId="{E8EAC179-7961-49C1-99CB-3D0B0E1FB001}" type="presParOf" srcId="{36298827-CC42-4774-99CF-5570BED8084C}" destId="{9B08B215-1795-4208-9769-F3BC0C062C71}" srcOrd="19" destOrd="0" presId="urn:microsoft.com/office/officeart/2005/8/layout/target3"/>
    <dgm:cxn modelId="{650706FB-2860-4163-9272-4F0C6021C8DC}" type="presParOf" srcId="{36298827-CC42-4774-99CF-5570BED8084C}" destId="{B29F36B4-4B0B-43B8-8997-59E84FFB95BB}" srcOrd="20" destOrd="0" presId="urn:microsoft.com/office/officeart/2005/8/layout/target3"/>
    <dgm:cxn modelId="{CA0EF2F7-C1C8-46FD-B680-90BFD4F84EE4}" type="presParOf" srcId="{36298827-CC42-4774-99CF-5570BED8084C}" destId="{7DDDBD5B-5B38-47A2-89E2-67DBD019500B}" srcOrd="21" destOrd="0" presId="urn:microsoft.com/office/officeart/2005/8/layout/target3"/>
    <dgm:cxn modelId="{0175A446-9DE7-4B1E-9B41-AE7B2F812E39}" type="presParOf" srcId="{36298827-CC42-4774-99CF-5570BED8084C}" destId="{9E015240-5BA2-462A-A829-EFE200066595}" srcOrd="22" destOrd="0" presId="urn:microsoft.com/office/officeart/2005/8/layout/target3"/>
    <dgm:cxn modelId="{D3919ABA-D776-41A6-A7BA-4EA53274CEA1}" type="presParOf" srcId="{36298827-CC42-4774-99CF-5570BED8084C}" destId="{815DC78D-9250-409D-B1C5-7B76C1216BE0}" srcOrd="23" destOrd="0" presId="urn:microsoft.com/office/officeart/2005/8/layout/target3"/>
    <dgm:cxn modelId="{01309C33-A004-4C1E-8846-5DAF0416C99A}" type="presParOf" srcId="{36298827-CC42-4774-99CF-5570BED8084C}" destId="{DE73F4D1-E2E3-4855-BBFD-C93522FD1EE6}" srcOrd="24" destOrd="0" presId="urn:microsoft.com/office/officeart/2005/8/layout/target3"/>
    <dgm:cxn modelId="{714193E3-311D-4583-994B-81F1F9258EE3}" type="presParOf" srcId="{36298827-CC42-4774-99CF-5570BED8084C}" destId="{57545B3E-2897-4B78-BB91-5D83BA26E754}" srcOrd="25" destOrd="0" presId="urn:microsoft.com/office/officeart/2005/8/layout/target3"/>
    <dgm:cxn modelId="{7CE0FE92-CB1E-4C9F-BECC-360B7C7B05A3}" type="presParOf" srcId="{36298827-CC42-4774-99CF-5570BED8084C}" destId="{3CD3F946-99A7-4207-8F32-E92849079CAB}" srcOrd="26" destOrd="0" presId="urn:microsoft.com/office/officeart/2005/8/layout/target3"/>
    <dgm:cxn modelId="{BF18A9C4-803F-405F-BE61-22FDDC83321E}" type="presParOf" srcId="{36298827-CC42-4774-99CF-5570BED8084C}" destId="{486F7B0B-8BE2-4A73-BE81-246620B464DC}" srcOrd="2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535948-F374-4B38-B2CF-C28B24098F94}">
      <dsp:nvSpPr>
        <dsp:cNvPr id="0" name=""/>
        <dsp:cNvSpPr/>
      </dsp:nvSpPr>
      <dsp:spPr>
        <a:xfrm rot="5400000">
          <a:off x="-114811" y="115893"/>
          <a:ext cx="765411" cy="5357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268975"/>
        <a:ext cx="535787" cy="229624"/>
      </dsp:txXfrm>
    </dsp:sp>
    <dsp:sp modelId="{F9651817-3A8F-4085-902B-D060A3E06F70}">
      <dsp:nvSpPr>
        <dsp:cNvPr id="0" name=""/>
        <dsp:cNvSpPr/>
      </dsp:nvSpPr>
      <dsp:spPr>
        <a:xfrm rot="5400000">
          <a:off x="4092759" y="-3555889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	Вступление или Увертюра</a:t>
          </a:r>
          <a:endParaRPr lang="ru-RU" sz="2700" kern="1200" dirty="0"/>
        </a:p>
      </dsp:txBody>
      <dsp:txXfrm rot="-5400000">
        <a:off x="535788" y="25369"/>
        <a:ext cx="7587173" cy="448943"/>
      </dsp:txXfrm>
    </dsp:sp>
    <dsp:sp modelId="{18DDF2A7-0B74-4EBD-B9C5-BEE3C2352A30}">
      <dsp:nvSpPr>
        <dsp:cNvPr id="0" name=""/>
        <dsp:cNvSpPr/>
      </dsp:nvSpPr>
      <dsp:spPr>
        <a:xfrm rot="5400000">
          <a:off x="-114811" y="796820"/>
          <a:ext cx="765411" cy="535787"/>
        </a:xfrm>
        <a:prstGeom prst="chevron">
          <a:avLst/>
        </a:prstGeom>
        <a:solidFill>
          <a:schemeClr val="accent2">
            <a:hueOff val="-3229508"/>
            <a:satOff val="3723"/>
            <a:lumOff val="1242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949902"/>
        <a:ext cx="535787" cy="229624"/>
      </dsp:txXfrm>
    </dsp:sp>
    <dsp:sp modelId="{B64FF4AA-0E43-4755-97D1-40688115266B}">
      <dsp:nvSpPr>
        <dsp:cNvPr id="0" name=""/>
        <dsp:cNvSpPr/>
      </dsp:nvSpPr>
      <dsp:spPr>
        <a:xfrm rot="5400000">
          <a:off x="4116266" y="-2874962"/>
          <a:ext cx="450502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Экспозиция</a:t>
          </a:r>
          <a:endParaRPr lang="ru-RU" sz="2700" kern="1200" dirty="0"/>
        </a:p>
      </dsp:txBody>
      <dsp:txXfrm rot="-5400000">
        <a:off x="535787" y="727509"/>
        <a:ext cx="7589468" cy="406518"/>
      </dsp:txXfrm>
    </dsp:sp>
    <dsp:sp modelId="{B15FC5BE-2193-42BB-890E-E72D1F84E03F}">
      <dsp:nvSpPr>
        <dsp:cNvPr id="0" name=""/>
        <dsp:cNvSpPr/>
      </dsp:nvSpPr>
      <dsp:spPr>
        <a:xfrm rot="5400000">
          <a:off x="-114811" y="1477746"/>
          <a:ext cx="765411" cy="535787"/>
        </a:xfrm>
        <a:prstGeom prst="chevron">
          <a:avLst/>
        </a:prstGeom>
        <a:solidFill>
          <a:schemeClr val="accent2">
            <a:hueOff val="-6459016"/>
            <a:satOff val="7446"/>
            <a:lumOff val="2483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 rot="-5400000">
        <a:off x="2" y="1630828"/>
        <a:ext cx="535787" cy="229624"/>
      </dsp:txXfrm>
    </dsp:sp>
    <dsp:sp modelId="{FB0B8A6F-7443-4705-8454-0A95D9D54988}">
      <dsp:nvSpPr>
        <dsp:cNvPr id="0" name=""/>
        <dsp:cNvSpPr/>
      </dsp:nvSpPr>
      <dsp:spPr>
        <a:xfrm rot="5400000">
          <a:off x="4092759" y="-2194036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Завязка</a:t>
          </a:r>
          <a:endParaRPr lang="ru-RU" sz="2700" kern="1200" dirty="0"/>
        </a:p>
      </dsp:txBody>
      <dsp:txXfrm rot="-5400000">
        <a:off x="535788" y="1387222"/>
        <a:ext cx="7587173" cy="448943"/>
      </dsp:txXfrm>
    </dsp:sp>
    <dsp:sp modelId="{37BE845E-32B2-4356-9084-5DAADC10A135}">
      <dsp:nvSpPr>
        <dsp:cNvPr id="0" name=""/>
        <dsp:cNvSpPr/>
      </dsp:nvSpPr>
      <dsp:spPr>
        <a:xfrm rot="5400000">
          <a:off x="-114811" y="2158673"/>
          <a:ext cx="765411" cy="535787"/>
        </a:xfrm>
        <a:prstGeom prst="chevron">
          <a:avLst/>
        </a:prstGeom>
        <a:solidFill>
          <a:schemeClr val="accent2">
            <a:hueOff val="-9688523"/>
            <a:satOff val="11169"/>
            <a:lumOff val="372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 rot="-5400000">
        <a:off x="2" y="2311755"/>
        <a:ext cx="535787" cy="229624"/>
      </dsp:txXfrm>
    </dsp:sp>
    <dsp:sp modelId="{1F38DA6C-14A4-49C2-80D2-45C08CD96D15}">
      <dsp:nvSpPr>
        <dsp:cNvPr id="0" name=""/>
        <dsp:cNvSpPr/>
      </dsp:nvSpPr>
      <dsp:spPr>
        <a:xfrm rot="5400000">
          <a:off x="4092759" y="-1513109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Развитие</a:t>
          </a:r>
          <a:endParaRPr lang="ru-RU" sz="2700" kern="1200" dirty="0"/>
        </a:p>
      </dsp:txBody>
      <dsp:txXfrm rot="-5400000">
        <a:off x="535788" y="2068149"/>
        <a:ext cx="7587173" cy="448943"/>
      </dsp:txXfrm>
    </dsp:sp>
    <dsp:sp modelId="{CE13EA1A-C346-43DF-A76D-058DB55E2C9D}">
      <dsp:nvSpPr>
        <dsp:cNvPr id="0" name=""/>
        <dsp:cNvSpPr/>
      </dsp:nvSpPr>
      <dsp:spPr>
        <a:xfrm rot="5400000">
          <a:off x="-114811" y="2839600"/>
          <a:ext cx="765411" cy="535787"/>
        </a:xfrm>
        <a:prstGeom prst="chevron">
          <a:avLst/>
        </a:prstGeom>
        <a:solidFill>
          <a:schemeClr val="accent2">
            <a:hueOff val="-12918031"/>
            <a:satOff val="14892"/>
            <a:lumOff val="496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2992682"/>
        <a:ext cx="535787" cy="229624"/>
      </dsp:txXfrm>
    </dsp:sp>
    <dsp:sp modelId="{663A812A-3AFA-47BC-AA18-368188FFABE6}">
      <dsp:nvSpPr>
        <dsp:cNvPr id="0" name=""/>
        <dsp:cNvSpPr/>
      </dsp:nvSpPr>
      <dsp:spPr>
        <a:xfrm rot="5400000">
          <a:off x="4092759" y="-832182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Кульминация</a:t>
          </a:r>
          <a:endParaRPr lang="ru-RU" sz="2700" kern="1200" dirty="0"/>
        </a:p>
      </dsp:txBody>
      <dsp:txXfrm rot="-5400000">
        <a:off x="535788" y="2749076"/>
        <a:ext cx="7587173" cy="448943"/>
      </dsp:txXfrm>
    </dsp:sp>
    <dsp:sp modelId="{7ED710BD-61C0-45DB-94A2-BA0FC0890DF7}">
      <dsp:nvSpPr>
        <dsp:cNvPr id="0" name=""/>
        <dsp:cNvSpPr/>
      </dsp:nvSpPr>
      <dsp:spPr>
        <a:xfrm rot="5400000">
          <a:off x="-114811" y="3520526"/>
          <a:ext cx="765411" cy="535787"/>
        </a:xfrm>
        <a:prstGeom prst="chevron">
          <a:avLst/>
        </a:prstGeom>
        <a:solidFill>
          <a:schemeClr val="accent2">
            <a:hueOff val="-16147538"/>
            <a:satOff val="18615"/>
            <a:lumOff val="6208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3673608"/>
        <a:ext cx="535787" cy="229624"/>
      </dsp:txXfrm>
    </dsp:sp>
    <dsp:sp modelId="{CF78E3B3-3DFD-42B7-9088-9423E8A471C3}">
      <dsp:nvSpPr>
        <dsp:cNvPr id="0" name=""/>
        <dsp:cNvSpPr/>
      </dsp:nvSpPr>
      <dsp:spPr>
        <a:xfrm rot="5400000">
          <a:off x="4092759" y="-151256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Развязка</a:t>
          </a:r>
          <a:endParaRPr lang="ru-RU" sz="2700" kern="1200" dirty="0"/>
        </a:p>
      </dsp:txBody>
      <dsp:txXfrm rot="-5400000">
        <a:off x="535788" y="3430002"/>
        <a:ext cx="7587173" cy="448943"/>
      </dsp:txXfrm>
    </dsp:sp>
    <dsp:sp modelId="{1A3DE0F6-8F91-47D9-8D6E-13F2255040A3}">
      <dsp:nvSpPr>
        <dsp:cNvPr id="0" name=""/>
        <dsp:cNvSpPr/>
      </dsp:nvSpPr>
      <dsp:spPr>
        <a:xfrm rot="5400000">
          <a:off x="-114811" y="4201453"/>
          <a:ext cx="765411" cy="535787"/>
        </a:xfrm>
        <a:prstGeom prst="chevron">
          <a:avLst/>
        </a:prstGeom>
        <a:solidFill>
          <a:schemeClr val="accent2">
            <a:hueOff val="-19377047"/>
            <a:satOff val="22338"/>
            <a:lumOff val="745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4354535"/>
        <a:ext cx="535787" cy="229624"/>
      </dsp:txXfrm>
    </dsp:sp>
    <dsp:sp modelId="{D185854B-2E47-464C-83FE-A294BC428115}">
      <dsp:nvSpPr>
        <dsp:cNvPr id="0" name=""/>
        <dsp:cNvSpPr/>
      </dsp:nvSpPr>
      <dsp:spPr>
        <a:xfrm rot="5400000">
          <a:off x="4092759" y="529670"/>
          <a:ext cx="497517" cy="761146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	Финал или Кода</a:t>
          </a:r>
          <a:endParaRPr lang="ru-RU" sz="2700" kern="1200" dirty="0"/>
        </a:p>
      </dsp:txBody>
      <dsp:txXfrm rot="-5400000">
        <a:off x="535788" y="4110929"/>
        <a:ext cx="7587173" cy="4489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1877A-65C2-4F87-84B0-C0C8B5E154BC}">
      <dsp:nvSpPr>
        <dsp:cNvPr id="0" name=""/>
        <dsp:cNvSpPr/>
      </dsp:nvSpPr>
      <dsp:spPr>
        <a:xfrm rot="10800000">
          <a:off x="0" y="0"/>
          <a:ext cx="8147248" cy="1129898"/>
        </a:xfrm>
        <a:prstGeom prst="trapezoid">
          <a:avLst>
            <a:gd name="adj" fmla="val 7210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Действия</a:t>
          </a:r>
          <a:endParaRPr lang="ru-RU" sz="5300" kern="1200" dirty="0"/>
        </a:p>
      </dsp:txBody>
      <dsp:txXfrm rot="-10800000">
        <a:off x="1425768" y="0"/>
        <a:ext cx="5295711" cy="1129898"/>
      </dsp:txXfrm>
    </dsp:sp>
    <dsp:sp modelId="{301E5241-11A3-44EB-A1AE-A4B0DD0B1560}">
      <dsp:nvSpPr>
        <dsp:cNvPr id="0" name=""/>
        <dsp:cNvSpPr/>
      </dsp:nvSpPr>
      <dsp:spPr>
        <a:xfrm rot="10800000">
          <a:off x="814724" y="1129898"/>
          <a:ext cx="6517798" cy="1129898"/>
        </a:xfrm>
        <a:prstGeom prst="trapezoid">
          <a:avLst>
            <a:gd name="adj" fmla="val 72106"/>
          </a:avLst>
        </a:prstGeom>
        <a:solidFill>
          <a:schemeClr val="accent2">
            <a:hueOff val="-4844262"/>
            <a:satOff val="5585"/>
            <a:lumOff val="186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Картины</a:t>
          </a:r>
          <a:endParaRPr lang="ru-RU" sz="5300" kern="1200" dirty="0"/>
        </a:p>
      </dsp:txBody>
      <dsp:txXfrm rot="-10800000">
        <a:off x="1955339" y="1129898"/>
        <a:ext cx="4236568" cy="1129898"/>
      </dsp:txXfrm>
    </dsp:sp>
    <dsp:sp modelId="{A4941DFE-EC47-49ED-BB47-FB7061D580DC}">
      <dsp:nvSpPr>
        <dsp:cNvPr id="0" name=""/>
        <dsp:cNvSpPr/>
      </dsp:nvSpPr>
      <dsp:spPr>
        <a:xfrm rot="10800000">
          <a:off x="1629449" y="2259796"/>
          <a:ext cx="4888348" cy="1129898"/>
        </a:xfrm>
        <a:prstGeom prst="trapezoid">
          <a:avLst>
            <a:gd name="adj" fmla="val 72106"/>
          </a:avLst>
        </a:prstGeom>
        <a:solidFill>
          <a:schemeClr val="accent2">
            <a:hueOff val="-9688523"/>
            <a:satOff val="11169"/>
            <a:lumOff val="372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Сцены</a:t>
          </a:r>
          <a:endParaRPr lang="ru-RU" sz="5300" kern="1200" dirty="0"/>
        </a:p>
      </dsp:txBody>
      <dsp:txXfrm rot="-10800000">
        <a:off x="2484910" y="2259796"/>
        <a:ext cx="3177426" cy="1129898"/>
      </dsp:txXfrm>
    </dsp:sp>
    <dsp:sp modelId="{B3779A00-8370-4DA5-A797-269AF5D77984}">
      <dsp:nvSpPr>
        <dsp:cNvPr id="0" name=""/>
        <dsp:cNvSpPr/>
      </dsp:nvSpPr>
      <dsp:spPr>
        <a:xfrm rot="10800000">
          <a:off x="2444174" y="3389694"/>
          <a:ext cx="3258899" cy="1129898"/>
        </a:xfrm>
        <a:prstGeom prst="trapezoid">
          <a:avLst>
            <a:gd name="adj" fmla="val 72106"/>
          </a:avLst>
        </a:prstGeom>
        <a:solidFill>
          <a:schemeClr val="accent2">
            <a:hueOff val="-14532784"/>
            <a:satOff val="16754"/>
            <a:lumOff val="558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300" kern="1200" dirty="0" smtClean="0"/>
            <a:t>(акты)</a:t>
          </a:r>
          <a:endParaRPr lang="ru-RU" sz="5300" kern="1200" dirty="0"/>
        </a:p>
      </dsp:txBody>
      <dsp:txXfrm rot="-10800000">
        <a:off x="3014481" y="3389694"/>
        <a:ext cx="2118284" cy="1129898"/>
      </dsp:txXfrm>
    </dsp:sp>
    <dsp:sp modelId="{1AE30E86-53E8-49E3-92C3-015A0B580E97}">
      <dsp:nvSpPr>
        <dsp:cNvPr id="0" name=""/>
        <dsp:cNvSpPr/>
      </dsp:nvSpPr>
      <dsp:spPr>
        <a:xfrm rot="10800000">
          <a:off x="3258899" y="4519592"/>
          <a:ext cx="1629449" cy="1129898"/>
        </a:xfrm>
        <a:prstGeom prst="trapezoid">
          <a:avLst>
            <a:gd name="adj" fmla="val 72106"/>
          </a:avLst>
        </a:prstGeom>
        <a:solidFill>
          <a:schemeClr val="accent2">
            <a:hueOff val="-19377047"/>
            <a:satOff val="22338"/>
            <a:lumOff val="745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300" kern="1200" dirty="0"/>
        </a:p>
      </dsp:txBody>
      <dsp:txXfrm rot="-10800000">
        <a:off x="3258899" y="4519592"/>
        <a:ext cx="1629449" cy="11298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F6E1A2-FF22-46D6-991A-3381C35B1CD3}">
      <dsp:nvSpPr>
        <dsp:cNvPr id="0" name=""/>
        <dsp:cNvSpPr/>
      </dsp:nvSpPr>
      <dsp:spPr>
        <a:xfrm>
          <a:off x="0" y="778395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5FF889F-02CC-45B0-81C1-3EEA8F78AA47}">
      <dsp:nvSpPr>
        <dsp:cNvPr id="0" name=""/>
        <dsp:cNvSpPr/>
      </dsp:nvSpPr>
      <dsp:spPr>
        <a:xfrm>
          <a:off x="2592288" y="778396"/>
          <a:ext cx="6048672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Ария</a:t>
          </a:r>
          <a:endParaRPr lang="ru-RU" sz="2400" kern="1200" dirty="0"/>
        </a:p>
      </dsp:txBody>
      <dsp:txXfrm>
        <a:off x="2592288" y="778396"/>
        <a:ext cx="6048672" cy="518456"/>
      </dsp:txXfrm>
    </dsp:sp>
    <dsp:sp modelId="{04E520A4-0870-4801-8B23-91DC7A4603A9}">
      <dsp:nvSpPr>
        <dsp:cNvPr id="0" name=""/>
        <dsp:cNvSpPr/>
      </dsp:nvSpPr>
      <dsp:spPr>
        <a:xfrm>
          <a:off x="388842" y="1296852"/>
          <a:ext cx="4406890" cy="440689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3229508"/>
            <a:satOff val="3723"/>
            <a:lumOff val="1242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3B3BA9E-426F-42B8-AB58-4308852F0AC2}">
      <dsp:nvSpPr>
        <dsp:cNvPr id="0" name=""/>
        <dsp:cNvSpPr/>
      </dsp:nvSpPr>
      <dsp:spPr>
        <a:xfrm>
          <a:off x="2592288" y="1296852"/>
          <a:ext cx="6048672" cy="44068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3229508"/>
              <a:satOff val="3723"/>
              <a:lumOff val="1242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Песня</a:t>
          </a:r>
          <a:endParaRPr lang="ru-RU" sz="2400" kern="1200" dirty="0"/>
        </a:p>
      </dsp:txBody>
      <dsp:txXfrm>
        <a:off x="2592288" y="1296852"/>
        <a:ext cx="6048672" cy="518456"/>
      </dsp:txXfrm>
    </dsp:sp>
    <dsp:sp modelId="{25B0F34A-F6F1-47E8-AF5E-97FE18B25CAD}">
      <dsp:nvSpPr>
        <dsp:cNvPr id="0" name=""/>
        <dsp:cNvSpPr/>
      </dsp:nvSpPr>
      <dsp:spPr>
        <a:xfrm>
          <a:off x="777685" y="1815309"/>
          <a:ext cx="3629204" cy="3629204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6459016"/>
            <a:satOff val="7446"/>
            <a:lumOff val="2483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B9696B5-B1A4-4D55-8A36-9E3A9718F95B}">
      <dsp:nvSpPr>
        <dsp:cNvPr id="0" name=""/>
        <dsp:cNvSpPr/>
      </dsp:nvSpPr>
      <dsp:spPr>
        <a:xfrm>
          <a:off x="2592288" y="1815309"/>
          <a:ext cx="6048672" cy="362920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6459016"/>
              <a:satOff val="7446"/>
              <a:lumOff val="2483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Каватина</a:t>
          </a:r>
          <a:endParaRPr lang="ru-RU" sz="2400" kern="1200" dirty="0"/>
        </a:p>
      </dsp:txBody>
      <dsp:txXfrm>
        <a:off x="2592288" y="1815309"/>
        <a:ext cx="6048672" cy="518456"/>
      </dsp:txXfrm>
    </dsp:sp>
    <dsp:sp modelId="{8806AF29-C323-4C6D-902F-344B3857A346}">
      <dsp:nvSpPr>
        <dsp:cNvPr id="0" name=""/>
        <dsp:cNvSpPr/>
      </dsp:nvSpPr>
      <dsp:spPr>
        <a:xfrm>
          <a:off x="1166528" y="2333766"/>
          <a:ext cx="2851519" cy="285151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9688523"/>
            <a:satOff val="11169"/>
            <a:lumOff val="3725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5BA186-54F3-4AA1-A74A-8A7CD425952C}">
      <dsp:nvSpPr>
        <dsp:cNvPr id="0" name=""/>
        <dsp:cNvSpPr/>
      </dsp:nvSpPr>
      <dsp:spPr>
        <a:xfrm>
          <a:off x="2592288" y="2333766"/>
          <a:ext cx="6048672" cy="285151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9688523"/>
              <a:satOff val="11169"/>
              <a:lumOff val="3725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Дуэт</a:t>
          </a:r>
          <a:endParaRPr lang="ru-RU" sz="2400" kern="1200" dirty="0"/>
        </a:p>
      </dsp:txBody>
      <dsp:txXfrm>
        <a:off x="2592288" y="2333766"/>
        <a:ext cx="6048672" cy="518462"/>
      </dsp:txXfrm>
    </dsp:sp>
    <dsp:sp modelId="{8786FFE9-4A97-4B7F-A326-C5CF647C65AD}">
      <dsp:nvSpPr>
        <dsp:cNvPr id="0" name=""/>
        <dsp:cNvSpPr/>
      </dsp:nvSpPr>
      <dsp:spPr>
        <a:xfrm>
          <a:off x="1555373" y="2852228"/>
          <a:ext cx="2073828" cy="2073828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2918031"/>
            <a:satOff val="14892"/>
            <a:lumOff val="4967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88907DA-E3DA-4D1F-8F6A-CDB3D1B89AA5}">
      <dsp:nvSpPr>
        <dsp:cNvPr id="0" name=""/>
        <dsp:cNvSpPr/>
      </dsp:nvSpPr>
      <dsp:spPr>
        <a:xfrm>
          <a:off x="2592288" y="2852228"/>
          <a:ext cx="6048672" cy="207382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12918031"/>
              <a:satOff val="14892"/>
              <a:lumOff val="4967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Трио</a:t>
          </a:r>
          <a:endParaRPr lang="ru-RU" sz="2400" kern="1200" dirty="0"/>
        </a:p>
      </dsp:txBody>
      <dsp:txXfrm>
        <a:off x="2592288" y="2852228"/>
        <a:ext cx="6048672" cy="518456"/>
      </dsp:txXfrm>
    </dsp:sp>
    <dsp:sp modelId="{A7491F56-BC72-4256-886A-3EA53241E77D}">
      <dsp:nvSpPr>
        <dsp:cNvPr id="0" name=""/>
        <dsp:cNvSpPr/>
      </dsp:nvSpPr>
      <dsp:spPr>
        <a:xfrm>
          <a:off x="1944216" y="3370685"/>
          <a:ext cx="1296142" cy="1296142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6147538"/>
            <a:satOff val="18615"/>
            <a:lumOff val="6208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B45C40F-037A-4554-AC02-6270765A00D8}">
      <dsp:nvSpPr>
        <dsp:cNvPr id="0" name=""/>
        <dsp:cNvSpPr/>
      </dsp:nvSpPr>
      <dsp:spPr>
        <a:xfrm>
          <a:off x="2592288" y="3370685"/>
          <a:ext cx="6048672" cy="1296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16147538"/>
              <a:satOff val="18615"/>
              <a:lumOff val="6208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Речитатив</a:t>
          </a:r>
          <a:endParaRPr lang="ru-RU" sz="2400" kern="1200" dirty="0"/>
        </a:p>
      </dsp:txBody>
      <dsp:txXfrm>
        <a:off x="2592288" y="3370685"/>
        <a:ext cx="6048672" cy="518456"/>
      </dsp:txXfrm>
    </dsp:sp>
    <dsp:sp modelId="{9B08B215-1795-4208-9769-F3BC0C062C71}">
      <dsp:nvSpPr>
        <dsp:cNvPr id="0" name=""/>
        <dsp:cNvSpPr/>
      </dsp:nvSpPr>
      <dsp:spPr>
        <a:xfrm>
          <a:off x="2333059" y="3889142"/>
          <a:ext cx="518456" cy="518456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-19377047"/>
            <a:satOff val="22338"/>
            <a:lumOff val="745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29F36B4-4B0B-43B8-8997-59E84FFB95BB}">
      <dsp:nvSpPr>
        <dsp:cNvPr id="0" name=""/>
        <dsp:cNvSpPr/>
      </dsp:nvSpPr>
      <dsp:spPr>
        <a:xfrm>
          <a:off x="2592288" y="3889142"/>
          <a:ext cx="6048672" cy="518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19377047"/>
              <a:satOff val="22338"/>
              <a:lumOff val="745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Хор</a:t>
          </a:r>
          <a:endParaRPr lang="ru-RU" sz="2400" kern="1200" dirty="0"/>
        </a:p>
      </dsp:txBody>
      <dsp:txXfrm>
        <a:off x="2592288" y="3889142"/>
        <a:ext cx="6048672" cy="5184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34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36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9667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498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1428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361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423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0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47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52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920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14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440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037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330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566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9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 музыкальном театре.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429124" y="4857760"/>
            <a:ext cx="4352932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lang="ru-RU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48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9396536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Театры бывают драматические и музыкальные.</a:t>
            </a:r>
            <a:endParaRPr lang="ru-RU" sz="4800" b="1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pPr eaLnBrk="1" hangingPunct="1"/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>В драматических театрах ставят пьесы-драмы, трагедии, комедии. Бывают, что на сцену переносится литературное произведение (рассказ, повесть, роман)-тогда эта инсценировка</a:t>
            </a:r>
          </a:p>
          <a:p>
            <a:pPr eaLnBrk="1" hangingPunct="1"/>
            <a:r>
              <a:rPr lang="ru-RU" altLang="ru-RU" sz="2800" i="1" smtClean="0">
                <a:latin typeface="Times New Roman" pitchFamily="18" charset="0"/>
                <a:cs typeface="Times New Roman" pitchFamily="18" charset="0"/>
              </a:rPr>
              <a:t>Если в театре ставятся произведения музыкального искусства-оперы и балеты, такие театры называются музыкальными.</a:t>
            </a:r>
          </a:p>
        </p:txBody>
      </p:sp>
    </p:spTree>
    <p:extLst>
      <p:ext uri="{BB962C8B-B14F-4D97-AF65-F5344CB8AC3E}">
        <p14:creationId xmlns:p14="http://schemas.microsoft.com/office/powerpoint/2010/main" val="105124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3008312" cy="19288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satMod val="2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«Ла Скала»</a:t>
            </a:r>
            <a:endParaRPr lang="ru-RU" sz="4000" dirty="0">
              <a:solidFill>
                <a:schemeClr val="tx2">
                  <a:satMod val="2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Содержимое 4" descr="ла скала старинная гравюра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5775" y="449263"/>
            <a:ext cx="4308475" cy="2332037"/>
          </a:xfrm>
        </p:spPr>
      </p:pic>
      <p:sp>
        <p:nvSpPr>
          <p:cNvPr id="11269" name="Текст 3"/>
          <p:cNvSpPr>
            <a:spLocks noGrp="1"/>
          </p:cNvSpPr>
          <p:nvPr>
            <p:ph type="body" sz="half" idx="2"/>
          </p:nvPr>
        </p:nvSpPr>
        <p:spPr>
          <a:xfrm>
            <a:off x="142875" y="1785938"/>
            <a:ext cx="3857625" cy="3411537"/>
          </a:xfrm>
        </p:spPr>
        <p:txBody>
          <a:bodyPr/>
          <a:lstStyle/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Итальянский оперный театр в Милане.</a:t>
            </a:r>
          </a:p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Открыт в 1778 г.(архитектор Дж. Пьермарини).</a:t>
            </a:r>
          </a:p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Один из центров мировой оперной культуры.</a:t>
            </a:r>
          </a:p>
          <a:p>
            <a:pPr marL="53975" eaLnBrk="1" hangingPunct="1"/>
            <a:endParaRPr lang="ru-RU" altLang="ru-RU" sz="2800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6" descr="C:\Documents and Settings\Admin\Рабочий стол\театры\ла ска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213100"/>
            <a:ext cx="489743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50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4825" y="512763"/>
            <a:ext cx="7772400" cy="9144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291" name="Текст 5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3"/>
          </a:xfrm>
        </p:spPr>
        <p:txBody>
          <a:bodyPr/>
          <a:lstStyle/>
          <a:p>
            <a:pPr marL="73025"/>
            <a:endParaRPr lang="ru-RU" altLang="ru-RU" smtClean="0"/>
          </a:p>
        </p:txBody>
      </p:sp>
      <p:pic>
        <p:nvPicPr>
          <p:cNvPr id="12293" name="Содержимое 9" descr="ла скала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268413"/>
            <a:ext cx="7620000" cy="5067300"/>
          </a:xfrm>
        </p:spPr>
      </p:pic>
      <p:sp>
        <p:nvSpPr>
          <p:cNvPr id="12292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809750"/>
            <a:ext cx="4041775" cy="639763"/>
          </a:xfrm>
        </p:spPr>
        <p:txBody>
          <a:bodyPr/>
          <a:lstStyle/>
          <a:p>
            <a:pPr marL="73025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80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Содержимое 5" descr="ла3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908050"/>
            <a:ext cx="8820150" cy="4962525"/>
          </a:xfrm>
        </p:spPr>
      </p:pic>
    </p:spTree>
    <p:extLst>
      <p:ext uri="{BB962C8B-B14F-4D97-AF65-F5344CB8AC3E}">
        <p14:creationId xmlns:p14="http://schemas.microsoft.com/office/powerpoint/2010/main" val="13768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39" name="Содержимое 3" descr="ла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268413"/>
            <a:ext cx="7040562" cy="4656137"/>
          </a:xfrm>
        </p:spPr>
      </p:pic>
    </p:spTree>
    <p:extLst>
      <p:ext uri="{BB962C8B-B14F-4D97-AF65-F5344CB8AC3E}">
        <p14:creationId xmlns:p14="http://schemas.microsoft.com/office/powerpoint/2010/main" val="390086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001125" cy="142875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Гранд-Опера, или Парижская опера</a:t>
            </a:r>
            <a:b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официальное название-</a:t>
            </a:r>
            <a:br>
              <a:rPr lang="ru-RU" sz="24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академия музыки</a:t>
            </a:r>
            <a:endParaRPr lang="ru-RU" sz="3100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Содержимое 5" descr="гранд  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5" y="2010218"/>
            <a:ext cx="3386138" cy="2535938"/>
          </a:xfrm>
        </p:spPr>
      </p:pic>
      <p:sp>
        <p:nvSpPr>
          <p:cNvPr id="15364" name="Текст 3"/>
          <p:cNvSpPr>
            <a:spLocks noGrp="1"/>
          </p:cNvSpPr>
          <p:nvPr>
            <p:ph type="body" sz="half" idx="2"/>
          </p:nvPr>
        </p:nvSpPr>
        <p:spPr>
          <a:xfrm>
            <a:off x="214313" y="1500188"/>
            <a:ext cx="8929687" cy="4554537"/>
          </a:xfrm>
        </p:spPr>
        <p:txBody>
          <a:bodyPr>
            <a:normAutofit lnSpcReduction="10000"/>
          </a:bodyPr>
          <a:lstStyle/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Более двух веков Гранд-Опера является главной сценой для постановки опер и музыкальных драм на французском языке.</a:t>
            </a: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Театр основан в 1669 г. по указу Людовика14 как Королевская академия музыки.</a:t>
            </a:r>
            <a:endParaRPr lang="en-US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endParaRPr lang="ru-RU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В1672 г. Королевская </a:t>
            </a:r>
            <a:endParaRPr lang="en-US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академия</a:t>
            </a:r>
            <a:endParaRPr lang="en-US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 музыки объединилась с </a:t>
            </a:r>
            <a:endParaRPr lang="en-US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Королевской академией</a:t>
            </a:r>
            <a:endParaRPr lang="en-US" altLang="ru-RU" sz="2600" i="1" smtClean="0">
              <a:latin typeface="Times New Roman" pitchFamily="18" charset="0"/>
              <a:cs typeface="Times New Roman" pitchFamily="18" charset="0"/>
            </a:endParaRPr>
          </a:p>
          <a:p>
            <a:pPr marL="53975" eaLnBrk="1" hangingPunct="1"/>
            <a:r>
              <a:rPr lang="ru-RU" altLang="ru-RU" sz="2600" i="1" smtClean="0">
                <a:latin typeface="Times New Roman" pitchFamily="18" charset="0"/>
                <a:cs typeface="Times New Roman" pitchFamily="18" charset="0"/>
              </a:rPr>
              <a:t> танца</a:t>
            </a: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345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6387" name="Содержимое 3" descr="гранд5_3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733425"/>
            <a:ext cx="5473700" cy="5486400"/>
          </a:xfrm>
        </p:spPr>
      </p:pic>
    </p:spTree>
    <p:extLst>
      <p:ext uri="{BB962C8B-B14F-4D97-AF65-F5344CB8AC3E}">
        <p14:creationId xmlns:p14="http://schemas.microsoft.com/office/powerpoint/2010/main" val="376619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7411" name="Содержимое 3" descr="гранд4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412875"/>
            <a:ext cx="6913563" cy="4516438"/>
          </a:xfrm>
        </p:spPr>
      </p:pic>
    </p:spTree>
    <p:extLst>
      <p:ext uri="{BB962C8B-B14F-4D97-AF65-F5344CB8AC3E}">
        <p14:creationId xmlns:p14="http://schemas.microsoft.com/office/powerpoint/2010/main" val="368172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435" name="Содержимое 3" descr="гранд2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620713"/>
            <a:ext cx="7285038" cy="5810250"/>
          </a:xfrm>
        </p:spPr>
      </p:pic>
    </p:spTree>
    <p:extLst>
      <p:ext uri="{BB962C8B-B14F-4D97-AF65-F5344CB8AC3E}">
        <p14:creationId xmlns:p14="http://schemas.microsoft.com/office/powerpoint/2010/main" val="158217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>
              <a:defRPr/>
            </a:pP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Ковент</a:t>
            </a:r>
            <a:r>
              <a:rPr lang="en-US" sz="5400" i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 Гарден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Содержимое 3"/>
          <p:cNvSpPr>
            <a:spLocks noGrp="1"/>
          </p:cNvSpPr>
          <p:nvPr>
            <p:ph sz="half" idx="1"/>
          </p:nvPr>
        </p:nvSpPr>
        <p:spPr>
          <a:xfrm>
            <a:off x="4500563" y="1500188"/>
            <a:ext cx="4643437" cy="4724400"/>
          </a:xfrm>
          <a:prstGeom prst="rect">
            <a:avLst/>
          </a:prstGeo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Covent Garden)</a:t>
            </a:r>
            <a:endParaRPr lang="en-US" altLang="ru-RU" sz="2400" i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 («Королевский оперный театр Ковент-Гарден»)</a:t>
            </a:r>
            <a:r>
              <a:rPr lang="en-US" altLang="ru-RU" sz="2400" i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 Оперный театр в Лондоне, основанный в 1732; </a:t>
            </a:r>
          </a:p>
          <a:p>
            <a:pPr>
              <a:buFont typeface="Wingdings" pitchFamily="2" charset="2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в 1949 стал государственным.</a:t>
            </a:r>
          </a:p>
          <a:p>
            <a:pPr>
              <a:buFont typeface="Wingdings" pitchFamily="2" charset="2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 В репертуаре — произведения английских композиторов и мировая классика (на языке оригинала). Выступают крупнейшие исполнители.</a:t>
            </a:r>
          </a:p>
          <a:p>
            <a:endParaRPr lang="ru-RU" alt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Содержимое 6" descr="ковент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276475"/>
            <a:ext cx="4284663" cy="321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82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Музыкальные театры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/>
              <a:t>    </a:t>
            </a:r>
            <a:r>
              <a:rPr lang="ru-RU" sz="4000" dirty="0"/>
              <a:t>  </a:t>
            </a:r>
            <a:r>
              <a:rPr lang="ru-RU" sz="4000" dirty="0" smtClean="0"/>
              <a:t>осуществляют </a:t>
            </a:r>
            <a:r>
              <a:rPr lang="ru-RU" sz="4000" dirty="0"/>
              <a:t>постановку произведений различных музыкально-сценических жанров – опер, балетов, оперетт, музыкальных комедий. </a:t>
            </a:r>
          </a:p>
        </p:txBody>
      </p:sp>
    </p:spTree>
    <p:extLst>
      <p:ext uri="{BB962C8B-B14F-4D97-AF65-F5344CB8AC3E}">
        <p14:creationId xmlns:p14="http://schemas.microsoft.com/office/powerpoint/2010/main" val="28815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483" name="Содержимое 3" descr="ковент6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692150"/>
            <a:ext cx="7373937" cy="5375275"/>
          </a:xfrm>
        </p:spPr>
      </p:pic>
    </p:spTree>
    <p:extLst>
      <p:ext uri="{BB962C8B-B14F-4D97-AF65-F5344CB8AC3E}">
        <p14:creationId xmlns:p14="http://schemas.microsoft.com/office/powerpoint/2010/main" val="187520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914400"/>
          </a:xfrm>
        </p:spPr>
        <p:txBody>
          <a:bodyPr/>
          <a:lstStyle/>
          <a:p>
            <a:pPr algn="ctr">
              <a:defRPr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Метрополитен - опера</a:t>
            </a:r>
            <a:endParaRPr lang="ru-RU" sz="4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Содержимое 3"/>
          <p:cNvSpPr>
            <a:spLocks noGrp="1"/>
          </p:cNvSpPr>
          <p:nvPr>
            <p:ph sz="half" idx="1"/>
          </p:nvPr>
        </p:nvSpPr>
        <p:spPr>
          <a:xfrm>
            <a:off x="3929063" y="1214438"/>
            <a:ext cx="5072062" cy="445452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ru-RU" altLang="ru-RU" sz="1900" i="1" smtClean="0">
                <a:latin typeface="Times New Roman" pitchFamily="18" charset="0"/>
                <a:cs typeface="Times New Roman" pitchFamily="18" charset="0"/>
              </a:rPr>
              <a:t>МЕТРОПОЛИТЕН-ОПЕРА» (Metropolitan Opera), оперная компания и театр в США, один из центров мировой музыкальной культуры. Открыт в 1883 в Нью-Йорке. Спектакли на языке оригинала. Среди постановок — произведения русской классики. Выступают всемирно известные певцы и дирижеры. С 1966 работает в новом здании в Линкольновском центре исполнительских искусств. </a:t>
            </a:r>
          </a:p>
          <a:p>
            <a:r>
              <a:rPr lang="ru-RU" altLang="ru-RU" sz="1900" i="1" smtClean="0">
                <a:latin typeface="Times New Roman" pitchFamily="18" charset="0"/>
                <a:cs typeface="Times New Roman" pitchFamily="18" charset="0"/>
              </a:rPr>
              <a:t>Метрополитен-опера — ведущий оперный театр США. На его сцене выступали крупнейшие певцы — Э. Карузо, А. Шаляпин, Т. Руффо и др. Зрительный зал (на 3800 мест) отличается первоклассной акустикой. Высокая стоимость билетов делает театр недоступным для широкой аудитории.</a:t>
            </a:r>
          </a:p>
          <a:p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Содержимое 6" descr="метрополитен-опера.bmp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1566863"/>
            <a:ext cx="3554412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3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1" name="Содержимое 3" descr="метро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209550"/>
            <a:ext cx="7975600" cy="6134100"/>
          </a:xfrm>
        </p:spPr>
      </p:pic>
    </p:spTree>
    <p:extLst>
      <p:ext uri="{BB962C8B-B14F-4D97-AF65-F5344CB8AC3E}">
        <p14:creationId xmlns:p14="http://schemas.microsoft.com/office/powerpoint/2010/main" val="402980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3555" name="Содержимое 3" descr="метро_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214438"/>
            <a:ext cx="7283450" cy="4806950"/>
          </a:xfrm>
        </p:spPr>
      </p:pic>
    </p:spTree>
    <p:extLst>
      <p:ext uri="{BB962C8B-B14F-4D97-AF65-F5344CB8AC3E}">
        <p14:creationId xmlns:p14="http://schemas.microsoft.com/office/powerpoint/2010/main" val="366378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4579" name="Содержимое 3" descr="метро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196975"/>
            <a:ext cx="7072313" cy="5303838"/>
          </a:xfrm>
        </p:spPr>
      </p:pic>
    </p:spTree>
    <p:extLst>
      <p:ext uri="{BB962C8B-B14F-4D97-AF65-F5344CB8AC3E}">
        <p14:creationId xmlns:p14="http://schemas.microsoft.com/office/powerpoint/2010/main" val="320897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7188" y="274638"/>
            <a:ext cx="8329612" cy="1797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середине 17 века русские послы возвращаясь из-за границы, рассказывали о «театральных действиях».На Руси театра еще не было, только бродячие скоморохи и кукольники ходили по городам и давали свои представления.</a:t>
            </a:r>
            <a:endParaRPr lang="ru-RU" sz="2800" b="1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785813" y="2500313"/>
            <a:ext cx="4429125" cy="36258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Царь Алексей Михайлович заинтересовался новым зрелищем и решил устроить «театр» в Москве.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Постановку первого спектакля поручили школьному учителю из Немецкой слободы, пастору Грегори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Содержимое 12" descr="актеры с масками конец 5 до н. э..bmp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2125" y="2284413"/>
            <a:ext cx="24733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88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7900987" cy="2000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Большой театр в Москве</a:t>
            </a:r>
            <a:b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академический (ГАБТ)</a:t>
            </a:r>
            <a:b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Содержимое 7" descr="бол2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5" y="2148669"/>
            <a:ext cx="3386138" cy="2259037"/>
          </a:xfrm>
        </p:spPr>
      </p:pic>
      <p:sp>
        <p:nvSpPr>
          <p:cNvPr id="26628" name="Текст 3"/>
          <p:cNvSpPr>
            <a:spLocks noGrp="1"/>
          </p:cNvSpPr>
          <p:nvPr>
            <p:ph type="body" sz="half" idx="2"/>
          </p:nvPr>
        </p:nvSpPr>
        <p:spPr>
          <a:xfrm>
            <a:off x="357188" y="1285875"/>
            <a:ext cx="8472487" cy="4411663"/>
          </a:xfrm>
        </p:spPr>
        <p:txBody>
          <a:bodyPr/>
          <a:lstStyle/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Театр основан в 1776 г. </a:t>
            </a:r>
          </a:p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Современное здание построено в 1825 г. (архитектор О. Бове; реконструировано в 1856 г. архитектором А. Кавосом)</a:t>
            </a:r>
          </a:p>
          <a:p>
            <a:pPr marL="53975" eaLnBrk="1" hangingPunct="1"/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На сцене театра ставились иностранные и первые русские оперы и балеты М. И. Глинки, А. С. Даргомыжского, П. И. Чайковского.</a:t>
            </a:r>
          </a:p>
        </p:txBody>
      </p:sp>
    </p:spTree>
    <p:extLst>
      <p:ext uri="{BB962C8B-B14F-4D97-AF65-F5344CB8AC3E}">
        <p14:creationId xmlns:p14="http://schemas.microsoft.com/office/powerpoint/2010/main" val="115301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7651" name="Содержимое 3" descr="большой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908050"/>
            <a:ext cx="6096000" cy="5105400"/>
          </a:xfrm>
        </p:spPr>
      </p:pic>
    </p:spTree>
    <p:extLst>
      <p:ext uri="{BB962C8B-B14F-4D97-AF65-F5344CB8AC3E}">
        <p14:creationId xmlns:p14="http://schemas.microsoft.com/office/powerpoint/2010/main" val="416492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8675" name="Содержимое 3" descr="бол4jpg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341438"/>
            <a:ext cx="8510588" cy="4821237"/>
          </a:xfrm>
        </p:spPr>
      </p:pic>
    </p:spTree>
    <p:extLst>
      <p:ext uri="{BB962C8B-B14F-4D97-AF65-F5344CB8AC3E}">
        <p14:creationId xmlns:p14="http://schemas.microsoft.com/office/powerpoint/2010/main" val="238754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9699" name="Содержимое 3" descr="бол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557338"/>
            <a:ext cx="6665913" cy="4433887"/>
          </a:xfrm>
        </p:spPr>
      </p:pic>
    </p:spTree>
    <p:extLst>
      <p:ext uri="{BB962C8B-B14F-4D97-AF65-F5344CB8AC3E}">
        <p14:creationId xmlns:p14="http://schemas.microsoft.com/office/powerpoint/2010/main" val="128357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Они объединяют…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артистов</a:t>
            </a:r>
            <a:r>
              <a:rPr lang="ru-RU" sz="4000" dirty="0">
                <a:solidFill>
                  <a:srgbClr val="FF0000"/>
                </a:solidFill>
              </a:rPr>
              <a:t>, хор, оркестр, вспомогательный состав. 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Художественное </a:t>
            </a:r>
            <a:r>
              <a:rPr lang="ru-RU" sz="4000" dirty="0"/>
              <a:t>руководство осуществляют </a:t>
            </a:r>
            <a:r>
              <a:rPr lang="ru-RU" sz="4000" dirty="0">
                <a:solidFill>
                  <a:srgbClr val="FF0000"/>
                </a:solidFill>
              </a:rPr>
              <a:t>дирижеры, режиссеры, хормейстеры, балетмейстеры, художники. </a:t>
            </a:r>
            <a:br>
              <a:rPr lang="ru-RU" sz="4000" dirty="0">
                <a:solidFill>
                  <a:srgbClr val="FF0000"/>
                </a:solidFill>
              </a:rPr>
            </a:br>
            <a:r>
              <a:rPr lang="ru-RU" sz="4000" dirty="0"/>
              <a:t>     </a:t>
            </a:r>
          </a:p>
        </p:txBody>
      </p:sp>
    </p:spTree>
    <p:extLst>
      <p:ext uri="{BB962C8B-B14F-4D97-AF65-F5344CB8AC3E}">
        <p14:creationId xmlns:p14="http://schemas.microsoft.com/office/powerpoint/2010/main" val="262645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30114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Мариинский театр</a:t>
            </a:r>
            <a: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академический Мариинский театр)</a:t>
            </a:r>
            <a:br>
              <a:rPr lang="ru-RU" sz="20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оперы и балета, открыт в 1783 г. в Санкт-Петербурге как Каменный Большой театр.</a:t>
            </a:r>
            <a:br>
              <a:rPr lang="ru-RU" sz="24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Мариинский театр - один из ведущих музыкальных театров России.</a:t>
            </a:r>
            <a:br>
              <a:rPr lang="ru-RU" sz="24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Содержимое 11" descr="каменный.bmp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3327400"/>
            <a:ext cx="2559050" cy="2849563"/>
          </a:xfrm>
          <a:prstGeom prst="rect">
            <a:avLst/>
          </a:prstGeom>
        </p:spPr>
      </p:pic>
      <p:pic>
        <p:nvPicPr>
          <p:cNvPr id="30724" name="Содержимое 5" descr="мариин1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738" y="3225284"/>
            <a:ext cx="3089275" cy="175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3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2060849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Театр «Мариинский» назван в честь императрицы Марии Александровны, жены Александра 2 , в 1860 г.. </a:t>
            </a:r>
            <a:b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satMod val="20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Архитектор А. К. Кавос</a:t>
            </a:r>
            <a:endParaRPr lang="ru-RU" sz="2800" b="1" i="1" dirty="0">
              <a:solidFill>
                <a:schemeClr val="tx2">
                  <a:satMod val="20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Содержимое 5" descr="сц мариин театр.bmp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23898"/>
            <a:ext cx="3087688" cy="2954816"/>
          </a:xfrm>
          <a:prstGeom prst="rect">
            <a:avLst/>
          </a:prstGeom>
        </p:spPr>
      </p:pic>
      <p:sp>
        <p:nvSpPr>
          <p:cNvPr id="31748" name="Содержимое 6"/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  <a:prstGeom prst="rect">
            <a:avLst/>
          </a:prstGeom>
        </p:spPr>
        <p:txBody>
          <a:bodyPr/>
          <a:lstStyle/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696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2771" name="Содержимое 3" descr="мариин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357188"/>
            <a:ext cx="7370762" cy="5808662"/>
          </a:xfrm>
        </p:spPr>
      </p:pic>
    </p:spTree>
    <p:extLst>
      <p:ext uri="{BB962C8B-B14F-4D97-AF65-F5344CB8AC3E}">
        <p14:creationId xmlns:p14="http://schemas.microsoft.com/office/powerpoint/2010/main" val="407508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театр оперы и балета Республики Коми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09600" y="3245201"/>
            <a:ext cx="3087688" cy="1712211"/>
          </a:xfr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645150" y="1916832"/>
            <a:ext cx="4498849" cy="4941168"/>
          </a:xfrm>
        </p:spPr>
        <p:txBody>
          <a:bodyPr>
            <a:normAutofit/>
          </a:bodyPr>
          <a:lstStyle/>
          <a:p>
            <a:r>
              <a:rPr lang="ru-RU" dirty="0"/>
              <a:t>28 сентября 1957 года Совет Министров Коми АССР принял постановление «Об организации музыкального театра в </a:t>
            </a:r>
            <a:r>
              <a:rPr lang="ru-RU" dirty="0" smtClean="0"/>
              <a:t>городе </a:t>
            </a:r>
            <a:r>
              <a:rPr lang="ru-RU" dirty="0"/>
              <a:t>Сыктывкаре».</a:t>
            </a:r>
          </a:p>
          <a:p>
            <a:r>
              <a:rPr lang="ru-RU" dirty="0"/>
              <a:t>26 августа 1958 года в дни празднования образования Коми автономии премьерой оперы П. И. Чайковского «Евгений </a:t>
            </a:r>
            <a:r>
              <a:rPr lang="ru-RU" dirty="0" smtClean="0"/>
              <a:t>Онегин состоялось </a:t>
            </a:r>
            <a:r>
              <a:rPr lang="ru-RU" dirty="0"/>
              <a:t>открытие Республиканского музыкального театра Коми АССР.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057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– жанр вокального музыкально-драматического искусства. Это театральное представление, в котором разговорная речь полностью или частично заменена пением, а воздействие на зрителя усиливается благодаря музыке. </a:t>
            </a:r>
            <a:br>
              <a:rPr lang="ru-RU" sz="4000" dirty="0"/>
            </a:br>
            <a:r>
              <a:rPr lang="ru-RU" sz="4000" dirty="0"/>
              <a:t>     </a:t>
            </a:r>
          </a:p>
        </p:txBody>
      </p:sp>
    </p:spTree>
    <p:extLst>
      <p:ext uri="{BB962C8B-B14F-4D97-AF65-F5344CB8AC3E}">
        <p14:creationId xmlns:p14="http://schemas.microsoft.com/office/powerpoint/2010/main" val="22316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040560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синтетический </a:t>
            </a:r>
            <a:r>
              <a:rPr lang="ru-RU" sz="3600" dirty="0"/>
              <a:t>жанр, объединяющий в одно целое </a:t>
            </a:r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вокальную и инструментальную музыку, драматическое искусство и поэзию, изобразительное декоративное искусство и танец</a:t>
            </a:r>
            <a:r>
              <a:rPr lang="ru-RU" sz="3600" dirty="0"/>
              <a:t>, а также различные </a:t>
            </a:r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театрального искусства от мимики и жеста актеров до световых эффектов.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502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группы оперных произведений: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600" i="1" dirty="0" smtClean="0"/>
              <a:t>опера</a:t>
            </a:r>
            <a:r>
              <a:rPr lang="ru-RU" sz="3600" i="1" dirty="0"/>
              <a:t>, в которой музыка и пение чередуются с обычной разговорной речью, с диалогами действующих лиц.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600" i="1" dirty="0"/>
              <a:t>оперы с непрерывным музыкальным развитием, основанные только на пении. </a:t>
            </a:r>
          </a:p>
        </p:txBody>
      </p:sp>
    </p:spTree>
    <p:extLst>
      <p:ext uri="{BB962C8B-B14F-4D97-AF65-F5344CB8AC3E}">
        <p14:creationId xmlns:p14="http://schemas.microsoft.com/office/powerpoint/2010/main" val="260042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24936" cy="108012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сценического действия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45736528"/>
              </p:ext>
            </p:extLst>
          </p:nvPr>
        </p:nvGraphicFramePr>
        <p:xfrm>
          <a:off x="457200" y="1600200"/>
          <a:ext cx="8147248" cy="4853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368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72423257"/>
              </p:ext>
            </p:extLst>
          </p:nvPr>
        </p:nvGraphicFramePr>
        <p:xfrm>
          <a:off x="457200" y="476672"/>
          <a:ext cx="8147248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08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45982937"/>
              </p:ext>
            </p:extLst>
          </p:nvPr>
        </p:nvGraphicFramePr>
        <p:xfrm>
          <a:off x="107504" y="116632"/>
          <a:ext cx="8640960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14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464</TotalTime>
  <Words>593</Words>
  <Application>Microsoft Office PowerPoint</Application>
  <PresentationFormat>Экран (4:3)</PresentationFormat>
  <Paragraphs>73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Times New Roman</vt:lpstr>
      <vt:lpstr>Trebuchet MS</vt:lpstr>
      <vt:lpstr>Wingdings</vt:lpstr>
      <vt:lpstr>Wingdings 3</vt:lpstr>
      <vt:lpstr>Аспект</vt:lpstr>
      <vt:lpstr>В музыкальном театре.</vt:lpstr>
      <vt:lpstr>Музыкальные театры</vt:lpstr>
      <vt:lpstr>Они объединяют…</vt:lpstr>
      <vt:lpstr>ОПЕРА</vt:lpstr>
      <vt:lpstr>ОПЕРА</vt:lpstr>
      <vt:lpstr>2 группы оперных произведений:</vt:lpstr>
      <vt:lpstr>Этапы сценического действия</vt:lpstr>
      <vt:lpstr>Презентация PowerPoint</vt:lpstr>
      <vt:lpstr>Презентация PowerPoint</vt:lpstr>
      <vt:lpstr>Театры бывают драматические и музыкальные.</vt:lpstr>
      <vt:lpstr>«Ла Скала»</vt:lpstr>
      <vt:lpstr>Презентация PowerPoint</vt:lpstr>
      <vt:lpstr>Презентация PowerPoint</vt:lpstr>
      <vt:lpstr>Презентация PowerPoint</vt:lpstr>
      <vt:lpstr>Гранд-Опера, или Парижская опера официальное название- Национальная академия музыки</vt:lpstr>
      <vt:lpstr>Презентация PowerPoint</vt:lpstr>
      <vt:lpstr>Презентация PowerPoint</vt:lpstr>
      <vt:lpstr>Презентация PowerPoint</vt:lpstr>
      <vt:lpstr>Ковент - Гарден</vt:lpstr>
      <vt:lpstr>Презентация PowerPoint</vt:lpstr>
      <vt:lpstr>Метрополитен - опера</vt:lpstr>
      <vt:lpstr>Презентация PowerPoint</vt:lpstr>
      <vt:lpstr>Презентация PowerPoint</vt:lpstr>
      <vt:lpstr>Презентация PowerPoint</vt:lpstr>
      <vt:lpstr>В середине 17 века русские послы возвращаясь из-за границы, рассказывали о «театральных действиях».На Руси театра еще не было, только бродячие скоморохи и кукольники ходили по городам и давали свои представления.</vt:lpstr>
      <vt:lpstr>Большой театр в Москве Государственный академический (ГАБТ)  </vt:lpstr>
      <vt:lpstr>Презентация PowerPoint</vt:lpstr>
      <vt:lpstr>Презентация PowerPoint</vt:lpstr>
      <vt:lpstr>Презентация PowerPoint</vt:lpstr>
      <vt:lpstr>Мариинский театр (Государственный академический Мариинский театр) Театр оперы и балета, открыт в 1783 г. в Санкт-Петербурге как Каменный Большой театр. Мариинский театр - один из ведущих музыкальных театров России.  </vt:lpstr>
      <vt:lpstr>Театр «Мариинский» назван в честь императрицы Марии Александровны, жены Александра 2 , в 1860 г..  Архитектор А. К. Кавос</vt:lpstr>
      <vt:lpstr>Презентация PowerPoint</vt:lpstr>
      <vt:lpstr>Государственный театр оперы и балета Республики Коми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музыкальном театре.</dc:title>
  <dc:creator>Екатерина</dc:creator>
  <cp:lastModifiedBy>Пользователь Windows</cp:lastModifiedBy>
  <cp:revision>26</cp:revision>
  <dcterms:created xsi:type="dcterms:W3CDTF">2014-10-02T04:42:27Z</dcterms:created>
  <dcterms:modified xsi:type="dcterms:W3CDTF">2022-10-10T18:50:28Z</dcterms:modified>
</cp:coreProperties>
</file>