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  <p:sldMasterId id="2147483708" r:id="rId4"/>
    <p:sldMasterId id="2147483733" r:id="rId5"/>
    <p:sldMasterId id="2147483745" r:id="rId6"/>
  </p:sldMasterIdLst>
  <p:sldIdLst>
    <p:sldId id="257" r:id="rId7"/>
    <p:sldId id="269" r:id="rId8"/>
    <p:sldId id="258" r:id="rId9"/>
    <p:sldId id="259" r:id="rId10"/>
    <p:sldId id="260" r:id="rId11"/>
    <p:sldId id="270" r:id="rId12"/>
    <p:sldId id="261" r:id="rId13"/>
    <p:sldId id="271" r:id="rId14"/>
    <p:sldId id="262" r:id="rId15"/>
    <p:sldId id="272" r:id="rId16"/>
    <p:sldId id="263" r:id="rId17"/>
    <p:sldId id="273" r:id="rId18"/>
    <p:sldId id="265" r:id="rId19"/>
    <p:sldId id="26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17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87" d="100"/>
          <a:sy n="87" d="100"/>
        </p:scale>
        <p:origin x="150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FFB8CC-3533-4DA9-A198-F8C8E9CC8E74}" type="doc">
      <dgm:prSet loTypeId="urn:microsoft.com/office/officeart/2005/8/layout/orgChart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BDFC903-4D79-4F4D-88C6-0C65DB562308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</a:rPr>
            <a:t>Как природа раскрывает чувства героев?</a:t>
          </a:r>
          <a:endParaRPr lang="ru-RU" sz="2400" b="1" dirty="0">
            <a:solidFill>
              <a:schemeClr val="bg1"/>
            </a:solidFill>
          </a:endParaRPr>
        </a:p>
      </dgm:t>
    </dgm:pt>
    <dgm:pt modelId="{51A04BCE-7A10-4B64-A660-DC8BD7324431}" type="parTrans" cxnId="{4B0E6397-B722-4ADF-8DB2-CBA909287A4F}">
      <dgm:prSet/>
      <dgm:spPr/>
      <dgm:t>
        <a:bodyPr/>
        <a:lstStyle/>
        <a:p>
          <a:endParaRPr lang="ru-RU"/>
        </a:p>
      </dgm:t>
    </dgm:pt>
    <dgm:pt modelId="{F1823A74-CD9B-43A8-9653-2DFA865EEC64}" type="sibTrans" cxnId="{4B0E6397-B722-4ADF-8DB2-CBA909287A4F}">
      <dgm:prSet/>
      <dgm:spPr/>
      <dgm:t>
        <a:bodyPr/>
        <a:lstStyle/>
        <a:p>
          <a:endParaRPr lang="ru-RU"/>
        </a:p>
      </dgm:t>
    </dgm:pt>
    <dgm:pt modelId="{7A302D7B-67D1-43C3-801B-420B0859EBE1}">
      <dgm:prSet phldrT="[Текст]" custT="1"/>
      <dgm:spPr/>
      <dgm:t>
        <a:bodyPr/>
        <a:lstStyle/>
        <a:p>
          <a:r>
            <a:rPr lang="ru-RU" sz="2000" baseline="0" dirty="0" smtClean="0"/>
            <a:t> </a:t>
          </a:r>
          <a:endParaRPr lang="ru-RU" sz="2000" dirty="0"/>
        </a:p>
      </dgm:t>
    </dgm:pt>
    <dgm:pt modelId="{BB068686-E829-4C6A-A50E-81BE7407B555}" type="parTrans" cxnId="{90AA1C7C-3073-4A42-BDB8-F6BAB4E921BC}">
      <dgm:prSet/>
      <dgm:spPr/>
      <dgm:t>
        <a:bodyPr/>
        <a:lstStyle/>
        <a:p>
          <a:endParaRPr lang="ru-RU"/>
        </a:p>
      </dgm:t>
    </dgm:pt>
    <dgm:pt modelId="{AC39AC17-9E23-4C17-973E-6C1C14F6CDC8}" type="sibTrans" cxnId="{90AA1C7C-3073-4A42-BDB8-F6BAB4E921BC}">
      <dgm:prSet/>
      <dgm:spPr/>
      <dgm:t>
        <a:bodyPr/>
        <a:lstStyle/>
        <a:p>
          <a:endParaRPr lang="ru-RU"/>
        </a:p>
      </dgm:t>
    </dgm:pt>
    <dgm:pt modelId="{0045411C-1B5F-41A3-B9AA-AF1BC982F53D}">
      <dgm:prSet phldrT="[Текст]" custT="1"/>
      <dgm:spPr/>
      <dgm:t>
        <a:bodyPr/>
        <a:lstStyle/>
        <a:p>
          <a:r>
            <a:rPr lang="ru-RU" sz="2000" dirty="0" smtClean="0"/>
            <a:t> </a:t>
          </a:r>
          <a:endParaRPr lang="ru-RU" sz="2000" dirty="0"/>
        </a:p>
      </dgm:t>
    </dgm:pt>
    <dgm:pt modelId="{BD18584A-887D-4707-8782-E695E1924D8E}" type="parTrans" cxnId="{15B153D8-EB32-4BC4-81A0-4A4032BD7B52}">
      <dgm:prSet/>
      <dgm:spPr/>
      <dgm:t>
        <a:bodyPr/>
        <a:lstStyle/>
        <a:p>
          <a:endParaRPr lang="ru-RU"/>
        </a:p>
      </dgm:t>
    </dgm:pt>
    <dgm:pt modelId="{1CEB787A-462F-460A-8DA6-AD528BDD23DE}" type="sibTrans" cxnId="{15B153D8-EB32-4BC4-81A0-4A4032BD7B52}">
      <dgm:prSet/>
      <dgm:spPr/>
      <dgm:t>
        <a:bodyPr/>
        <a:lstStyle/>
        <a:p>
          <a:endParaRPr lang="ru-RU"/>
        </a:p>
      </dgm:t>
    </dgm:pt>
    <dgm:pt modelId="{07024070-7D88-43B5-9A67-FDCDACB3A0C4}">
      <dgm:prSet phldrT="[Текст]" custT="1"/>
      <dgm:spPr/>
      <dgm:t>
        <a:bodyPr/>
        <a:lstStyle/>
        <a:p>
          <a:endParaRPr lang="ru-RU" sz="2000" dirty="0"/>
        </a:p>
      </dgm:t>
    </dgm:pt>
    <dgm:pt modelId="{BA0A0128-B97B-4EF2-AB26-89EE5793314F}" type="parTrans" cxnId="{228E900A-A249-4922-B805-9CD311FA8EB3}">
      <dgm:prSet/>
      <dgm:spPr/>
      <dgm:t>
        <a:bodyPr/>
        <a:lstStyle/>
        <a:p>
          <a:endParaRPr lang="ru-RU"/>
        </a:p>
      </dgm:t>
    </dgm:pt>
    <dgm:pt modelId="{3BFAD483-423E-4AE1-969E-BE502EB19E49}" type="sibTrans" cxnId="{228E900A-A249-4922-B805-9CD311FA8EB3}">
      <dgm:prSet/>
      <dgm:spPr/>
      <dgm:t>
        <a:bodyPr/>
        <a:lstStyle/>
        <a:p>
          <a:endParaRPr lang="ru-RU"/>
        </a:p>
      </dgm:t>
    </dgm:pt>
    <dgm:pt modelId="{162F0AC9-08F3-4574-AFF9-DFCE04F751FA}" type="pres">
      <dgm:prSet presAssocID="{61FFB8CC-3533-4DA9-A198-F8C8E9CC8E7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9D68B9D-2CC6-4AE1-A4F4-0DF8F352C428}" type="pres">
      <dgm:prSet presAssocID="{5BDFC903-4D79-4F4D-88C6-0C65DB562308}" presName="hierRoot1" presStyleCnt="0">
        <dgm:presLayoutVars>
          <dgm:hierBranch val="init"/>
        </dgm:presLayoutVars>
      </dgm:prSet>
      <dgm:spPr/>
    </dgm:pt>
    <dgm:pt modelId="{00DBF07B-6898-440A-864E-1D7FDE255D89}" type="pres">
      <dgm:prSet presAssocID="{5BDFC903-4D79-4F4D-88C6-0C65DB562308}" presName="rootComposite1" presStyleCnt="0"/>
      <dgm:spPr/>
    </dgm:pt>
    <dgm:pt modelId="{B99B6814-FA2C-4DAE-BA86-BDC5F7E9EC46}" type="pres">
      <dgm:prSet presAssocID="{5BDFC903-4D79-4F4D-88C6-0C65DB562308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9B4609-B143-4785-AEC3-94E3951116C2}" type="pres">
      <dgm:prSet presAssocID="{5BDFC903-4D79-4F4D-88C6-0C65DB56230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B6D3598-6BF6-4C04-8E3D-53F810EC5BB5}" type="pres">
      <dgm:prSet presAssocID="{5BDFC903-4D79-4F4D-88C6-0C65DB562308}" presName="hierChild2" presStyleCnt="0"/>
      <dgm:spPr/>
    </dgm:pt>
    <dgm:pt modelId="{CDBBA9FA-1D74-4B76-A26C-67F1C53F92AE}" type="pres">
      <dgm:prSet presAssocID="{BB068686-E829-4C6A-A50E-81BE7407B555}" presName="Name37" presStyleLbl="parChTrans1D2" presStyleIdx="0" presStyleCnt="3"/>
      <dgm:spPr/>
      <dgm:t>
        <a:bodyPr/>
        <a:lstStyle/>
        <a:p>
          <a:endParaRPr lang="ru-RU"/>
        </a:p>
      </dgm:t>
    </dgm:pt>
    <dgm:pt modelId="{A2A8C76C-E343-4F08-A97C-1207ED913E7E}" type="pres">
      <dgm:prSet presAssocID="{7A302D7B-67D1-43C3-801B-420B0859EBE1}" presName="hierRoot2" presStyleCnt="0">
        <dgm:presLayoutVars>
          <dgm:hierBranch val="init"/>
        </dgm:presLayoutVars>
      </dgm:prSet>
      <dgm:spPr/>
    </dgm:pt>
    <dgm:pt modelId="{40691FF2-165A-45BE-8CC3-204CFBE5BAE1}" type="pres">
      <dgm:prSet presAssocID="{7A302D7B-67D1-43C3-801B-420B0859EBE1}" presName="rootComposite" presStyleCnt="0"/>
      <dgm:spPr/>
    </dgm:pt>
    <dgm:pt modelId="{C1EF2182-0DA7-4618-85FB-0F380BD37D93}" type="pres">
      <dgm:prSet presAssocID="{7A302D7B-67D1-43C3-801B-420B0859EBE1}" presName="rootText" presStyleLbl="node2" presStyleIdx="0" presStyleCnt="3" custLinFactNeighborX="-23422" custLinFactNeighborY="353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613E73-F82B-4B80-8FFC-74CF51A37060}" type="pres">
      <dgm:prSet presAssocID="{7A302D7B-67D1-43C3-801B-420B0859EBE1}" presName="rootConnector" presStyleLbl="node2" presStyleIdx="0" presStyleCnt="3"/>
      <dgm:spPr/>
      <dgm:t>
        <a:bodyPr/>
        <a:lstStyle/>
        <a:p>
          <a:endParaRPr lang="ru-RU"/>
        </a:p>
      </dgm:t>
    </dgm:pt>
    <dgm:pt modelId="{708283AC-457B-46AC-9532-0D02E3CB1ABE}" type="pres">
      <dgm:prSet presAssocID="{7A302D7B-67D1-43C3-801B-420B0859EBE1}" presName="hierChild4" presStyleCnt="0"/>
      <dgm:spPr/>
    </dgm:pt>
    <dgm:pt modelId="{878F92F3-4C0D-43CC-9877-B62A0F7BB4DD}" type="pres">
      <dgm:prSet presAssocID="{7A302D7B-67D1-43C3-801B-420B0859EBE1}" presName="hierChild5" presStyleCnt="0"/>
      <dgm:spPr/>
    </dgm:pt>
    <dgm:pt modelId="{E47845B2-E355-4CA1-9D47-7977A5ADC2E4}" type="pres">
      <dgm:prSet presAssocID="{BD18584A-887D-4707-8782-E695E1924D8E}" presName="Name37" presStyleLbl="parChTrans1D2" presStyleIdx="1" presStyleCnt="3"/>
      <dgm:spPr/>
      <dgm:t>
        <a:bodyPr/>
        <a:lstStyle/>
        <a:p>
          <a:endParaRPr lang="ru-RU"/>
        </a:p>
      </dgm:t>
    </dgm:pt>
    <dgm:pt modelId="{0DEA0C2D-168E-4807-9E63-C45EFA630C9E}" type="pres">
      <dgm:prSet presAssocID="{0045411C-1B5F-41A3-B9AA-AF1BC982F53D}" presName="hierRoot2" presStyleCnt="0">
        <dgm:presLayoutVars>
          <dgm:hierBranch val="init"/>
        </dgm:presLayoutVars>
      </dgm:prSet>
      <dgm:spPr/>
    </dgm:pt>
    <dgm:pt modelId="{8F8B8889-E6C2-4DB6-AF9E-721DCB098AE2}" type="pres">
      <dgm:prSet presAssocID="{0045411C-1B5F-41A3-B9AA-AF1BC982F53D}" presName="rootComposite" presStyleCnt="0"/>
      <dgm:spPr/>
    </dgm:pt>
    <dgm:pt modelId="{A5BEAB2E-D22D-42A9-97BF-A5EBAFC45083}" type="pres">
      <dgm:prSet presAssocID="{0045411C-1B5F-41A3-B9AA-AF1BC982F53D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F70B455-EC7E-4EDE-BAE8-DA21A38E135E}" type="pres">
      <dgm:prSet presAssocID="{0045411C-1B5F-41A3-B9AA-AF1BC982F53D}" presName="rootConnector" presStyleLbl="node2" presStyleIdx="1" presStyleCnt="3"/>
      <dgm:spPr/>
      <dgm:t>
        <a:bodyPr/>
        <a:lstStyle/>
        <a:p>
          <a:endParaRPr lang="ru-RU"/>
        </a:p>
      </dgm:t>
    </dgm:pt>
    <dgm:pt modelId="{DCCB4AD2-2E79-4A39-AB20-C2637263510C}" type="pres">
      <dgm:prSet presAssocID="{0045411C-1B5F-41A3-B9AA-AF1BC982F53D}" presName="hierChild4" presStyleCnt="0"/>
      <dgm:spPr/>
    </dgm:pt>
    <dgm:pt modelId="{E03AE665-9DAA-4FB0-A1CA-7D88889A7E31}" type="pres">
      <dgm:prSet presAssocID="{0045411C-1B5F-41A3-B9AA-AF1BC982F53D}" presName="hierChild5" presStyleCnt="0"/>
      <dgm:spPr/>
    </dgm:pt>
    <dgm:pt modelId="{D9500766-6A5E-4C8E-B9F9-14FD429ABFE8}" type="pres">
      <dgm:prSet presAssocID="{BA0A0128-B97B-4EF2-AB26-89EE5793314F}" presName="Name37" presStyleLbl="parChTrans1D2" presStyleIdx="2" presStyleCnt="3"/>
      <dgm:spPr/>
      <dgm:t>
        <a:bodyPr/>
        <a:lstStyle/>
        <a:p>
          <a:endParaRPr lang="ru-RU"/>
        </a:p>
      </dgm:t>
    </dgm:pt>
    <dgm:pt modelId="{5BF0F9A4-B1DC-49F2-A230-50C629C08095}" type="pres">
      <dgm:prSet presAssocID="{07024070-7D88-43B5-9A67-FDCDACB3A0C4}" presName="hierRoot2" presStyleCnt="0">
        <dgm:presLayoutVars>
          <dgm:hierBranch val="init"/>
        </dgm:presLayoutVars>
      </dgm:prSet>
      <dgm:spPr/>
    </dgm:pt>
    <dgm:pt modelId="{85D21E73-6D8B-4AB4-AF25-8E8C3FD840E5}" type="pres">
      <dgm:prSet presAssocID="{07024070-7D88-43B5-9A67-FDCDACB3A0C4}" presName="rootComposite" presStyleCnt="0"/>
      <dgm:spPr/>
    </dgm:pt>
    <dgm:pt modelId="{06A0AF62-5875-4AB4-B5D8-C83363795AD5}" type="pres">
      <dgm:prSet presAssocID="{07024070-7D88-43B5-9A67-FDCDACB3A0C4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B3A905-1D08-4353-97F2-6912792111C5}" type="pres">
      <dgm:prSet presAssocID="{07024070-7D88-43B5-9A67-FDCDACB3A0C4}" presName="rootConnector" presStyleLbl="node2" presStyleIdx="2" presStyleCnt="3"/>
      <dgm:spPr/>
      <dgm:t>
        <a:bodyPr/>
        <a:lstStyle/>
        <a:p>
          <a:endParaRPr lang="ru-RU"/>
        </a:p>
      </dgm:t>
    </dgm:pt>
    <dgm:pt modelId="{66B2D113-0CC5-4A66-99AE-A7893C6FE79A}" type="pres">
      <dgm:prSet presAssocID="{07024070-7D88-43B5-9A67-FDCDACB3A0C4}" presName="hierChild4" presStyleCnt="0"/>
      <dgm:spPr/>
    </dgm:pt>
    <dgm:pt modelId="{CA88159A-3809-4801-B804-DE847693C7AA}" type="pres">
      <dgm:prSet presAssocID="{07024070-7D88-43B5-9A67-FDCDACB3A0C4}" presName="hierChild5" presStyleCnt="0"/>
      <dgm:spPr/>
    </dgm:pt>
    <dgm:pt modelId="{654244E7-4802-4C0D-BA83-E4853480EC18}" type="pres">
      <dgm:prSet presAssocID="{5BDFC903-4D79-4F4D-88C6-0C65DB562308}" presName="hierChild3" presStyleCnt="0"/>
      <dgm:spPr/>
    </dgm:pt>
  </dgm:ptLst>
  <dgm:cxnLst>
    <dgm:cxn modelId="{E73FA389-D1BE-4F5D-85EE-9AA1553A2DDB}" type="presOf" srcId="{7A302D7B-67D1-43C3-801B-420B0859EBE1}" destId="{72613E73-F82B-4B80-8FFC-74CF51A37060}" srcOrd="1" destOrd="0" presId="urn:microsoft.com/office/officeart/2005/8/layout/orgChart1"/>
    <dgm:cxn modelId="{35169CA9-14CE-4811-9989-ED032A44056F}" type="presOf" srcId="{07024070-7D88-43B5-9A67-FDCDACB3A0C4}" destId="{E2B3A905-1D08-4353-97F2-6912792111C5}" srcOrd="1" destOrd="0" presId="urn:microsoft.com/office/officeart/2005/8/layout/orgChart1"/>
    <dgm:cxn modelId="{E60A0154-0EA6-4AA7-822E-C6E331292A0B}" type="presOf" srcId="{5BDFC903-4D79-4F4D-88C6-0C65DB562308}" destId="{B99B6814-FA2C-4DAE-BA86-BDC5F7E9EC46}" srcOrd="0" destOrd="0" presId="urn:microsoft.com/office/officeart/2005/8/layout/orgChart1"/>
    <dgm:cxn modelId="{228E900A-A249-4922-B805-9CD311FA8EB3}" srcId="{5BDFC903-4D79-4F4D-88C6-0C65DB562308}" destId="{07024070-7D88-43B5-9A67-FDCDACB3A0C4}" srcOrd="2" destOrd="0" parTransId="{BA0A0128-B97B-4EF2-AB26-89EE5793314F}" sibTransId="{3BFAD483-423E-4AE1-969E-BE502EB19E49}"/>
    <dgm:cxn modelId="{95A6FAD7-99AC-4545-A7FD-21BCD729BA82}" type="presOf" srcId="{5BDFC903-4D79-4F4D-88C6-0C65DB562308}" destId="{9D9B4609-B143-4785-AEC3-94E3951116C2}" srcOrd="1" destOrd="0" presId="urn:microsoft.com/office/officeart/2005/8/layout/orgChart1"/>
    <dgm:cxn modelId="{D37AF370-383B-4D4A-BE5E-6FF5B22899FB}" type="presOf" srcId="{7A302D7B-67D1-43C3-801B-420B0859EBE1}" destId="{C1EF2182-0DA7-4618-85FB-0F380BD37D93}" srcOrd="0" destOrd="0" presId="urn:microsoft.com/office/officeart/2005/8/layout/orgChart1"/>
    <dgm:cxn modelId="{CBBAA0C3-CE51-455C-9162-90EA63599FF6}" type="presOf" srcId="{61FFB8CC-3533-4DA9-A198-F8C8E9CC8E74}" destId="{162F0AC9-08F3-4574-AFF9-DFCE04F751FA}" srcOrd="0" destOrd="0" presId="urn:microsoft.com/office/officeart/2005/8/layout/orgChart1"/>
    <dgm:cxn modelId="{80C7D448-D421-4567-9F8A-237BD3E648DA}" type="presOf" srcId="{07024070-7D88-43B5-9A67-FDCDACB3A0C4}" destId="{06A0AF62-5875-4AB4-B5D8-C83363795AD5}" srcOrd="0" destOrd="0" presId="urn:microsoft.com/office/officeart/2005/8/layout/orgChart1"/>
    <dgm:cxn modelId="{AD1479D8-A74B-484A-915A-6F2DDF36E70B}" type="presOf" srcId="{BA0A0128-B97B-4EF2-AB26-89EE5793314F}" destId="{D9500766-6A5E-4C8E-B9F9-14FD429ABFE8}" srcOrd="0" destOrd="0" presId="urn:microsoft.com/office/officeart/2005/8/layout/orgChart1"/>
    <dgm:cxn modelId="{C6E5A09A-0F67-4E37-A071-81663F06B14C}" type="presOf" srcId="{0045411C-1B5F-41A3-B9AA-AF1BC982F53D}" destId="{A5BEAB2E-D22D-42A9-97BF-A5EBAFC45083}" srcOrd="0" destOrd="0" presId="urn:microsoft.com/office/officeart/2005/8/layout/orgChart1"/>
    <dgm:cxn modelId="{90AA1C7C-3073-4A42-BDB8-F6BAB4E921BC}" srcId="{5BDFC903-4D79-4F4D-88C6-0C65DB562308}" destId="{7A302D7B-67D1-43C3-801B-420B0859EBE1}" srcOrd="0" destOrd="0" parTransId="{BB068686-E829-4C6A-A50E-81BE7407B555}" sibTransId="{AC39AC17-9E23-4C17-973E-6C1C14F6CDC8}"/>
    <dgm:cxn modelId="{54DEE284-8DFA-4E2D-AA0F-4C834B847F66}" type="presOf" srcId="{BB068686-E829-4C6A-A50E-81BE7407B555}" destId="{CDBBA9FA-1D74-4B76-A26C-67F1C53F92AE}" srcOrd="0" destOrd="0" presId="urn:microsoft.com/office/officeart/2005/8/layout/orgChart1"/>
    <dgm:cxn modelId="{A5059A26-4025-40F0-A32A-90AD30DC5E2D}" type="presOf" srcId="{0045411C-1B5F-41A3-B9AA-AF1BC982F53D}" destId="{BF70B455-EC7E-4EDE-BAE8-DA21A38E135E}" srcOrd="1" destOrd="0" presId="urn:microsoft.com/office/officeart/2005/8/layout/orgChart1"/>
    <dgm:cxn modelId="{4B0E6397-B722-4ADF-8DB2-CBA909287A4F}" srcId="{61FFB8CC-3533-4DA9-A198-F8C8E9CC8E74}" destId="{5BDFC903-4D79-4F4D-88C6-0C65DB562308}" srcOrd="0" destOrd="0" parTransId="{51A04BCE-7A10-4B64-A660-DC8BD7324431}" sibTransId="{F1823A74-CD9B-43A8-9653-2DFA865EEC64}"/>
    <dgm:cxn modelId="{15B153D8-EB32-4BC4-81A0-4A4032BD7B52}" srcId="{5BDFC903-4D79-4F4D-88C6-0C65DB562308}" destId="{0045411C-1B5F-41A3-B9AA-AF1BC982F53D}" srcOrd="1" destOrd="0" parTransId="{BD18584A-887D-4707-8782-E695E1924D8E}" sibTransId="{1CEB787A-462F-460A-8DA6-AD528BDD23DE}"/>
    <dgm:cxn modelId="{61DC21F6-224B-401B-80C8-227EE2C79B71}" type="presOf" srcId="{BD18584A-887D-4707-8782-E695E1924D8E}" destId="{E47845B2-E355-4CA1-9D47-7977A5ADC2E4}" srcOrd="0" destOrd="0" presId="urn:microsoft.com/office/officeart/2005/8/layout/orgChart1"/>
    <dgm:cxn modelId="{21B0CBAC-1249-42DA-A8DE-12B18CB22187}" type="presParOf" srcId="{162F0AC9-08F3-4574-AFF9-DFCE04F751FA}" destId="{C9D68B9D-2CC6-4AE1-A4F4-0DF8F352C428}" srcOrd="0" destOrd="0" presId="urn:microsoft.com/office/officeart/2005/8/layout/orgChart1"/>
    <dgm:cxn modelId="{87018E01-9BD9-4404-9546-E33F1FD2D35E}" type="presParOf" srcId="{C9D68B9D-2CC6-4AE1-A4F4-0DF8F352C428}" destId="{00DBF07B-6898-440A-864E-1D7FDE255D89}" srcOrd="0" destOrd="0" presId="urn:microsoft.com/office/officeart/2005/8/layout/orgChart1"/>
    <dgm:cxn modelId="{FB9C9976-1F8F-4D5D-9DC8-06C283B2C061}" type="presParOf" srcId="{00DBF07B-6898-440A-864E-1D7FDE255D89}" destId="{B99B6814-FA2C-4DAE-BA86-BDC5F7E9EC46}" srcOrd="0" destOrd="0" presId="urn:microsoft.com/office/officeart/2005/8/layout/orgChart1"/>
    <dgm:cxn modelId="{47ED04C1-CDA8-4BBF-B69F-033AC588B6CA}" type="presParOf" srcId="{00DBF07B-6898-440A-864E-1D7FDE255D89}" destId="{9D9B4609-B143-4785-AEC3-94E3951116C2}" srcOrd="1" destOrd="0" presId="urn:microsoft.com/office/officeart/2005/8/layout/orgChart1"/>
    <dgm:cxn modelId="{BA958D29-2D3C-4AA9-808A-CBA6600D2E6C}" type="presParOf" srcId="{C9D68B9D-2CC6-4AE1-A4F4-0DF8F352C428}" destId="{5B6D3598-6BF6-4C04-8E3D-53F810EC5BB5}" srcOrd="1" destOrd="0" presId="urn:microsoft.com/office/officeart/2005/8/layout/orgChart1"/>
    <dgm:cxn modelId="{AEBBEF77-53D9-4D5C-A54C-99B2F8441817}" type="presParOf" srcId="{5B6D3598-6BF6-4C04-8E3D-53F810EC5BB5}" destId="{CDBBA9FA-1D74-4B76-A26C-67F1C53F92AE}" srcOrd="0" destOrd="0" presId="urn:microsoft.com/office/officeart/2005/8/layout/orgChart1"/>
    <dgm:cxn modelId="{5B2FDF50-AE08-4F50-8143-D72C9195EE2B}" type="presParOf" srcId="{5B6D3598-6BF6-4C04-8E3D-53F810EC5BB5}" destId="{A2A8C76C-E343-4F08-A97C-1207ED913E7E}" srcOrd="1" destOrd="0" presId="urn:microsoft.com/office/officeart/2005/8/layout/orgChart1"/>
    <dgm:cxn modelId="{65B04770-4738-4F8B-BA63-57F36795E841}" type="presParOf" srcId="{A2A8C76C-E343-4F08-A97C-1207ED913E7E}" destId="{40691FF2-165A-45BE-8CC3-204CFBE5BAE1}" srcOrd="0" destOrd="0" presId="urn:microsoft.com/office/officeart/2005/8/layout/orgChart1"/>
    <dgm:cxn modelId="{0C747502-F966-4FAE-9564-5D3533E72374}" type="presParOf" srcId="{40691FF2-165A-45BE-8CC3-204CFBE5BAE1}" destId="{C1EF2182-0DA7-4618-85FB-0F380BD37D93}" srcOrd="0" destOrd="0" presId="urn:microsoft.com/office/officeart/2005/8/layout/orgChart1"/>
    <dgm:cxn modelId="{C9E1D442-4E7A-4270-8235-B15C212EA430}" type="presParOf" srcId="{40691FF2-165A-45BE-8CC3-204CFBE5BAE1}" destId="{72613E73-F82B-4B80-8FFC-74CF51A37060}" srcOrd="1" destOrd="0" presId="urn:microsoft.com/office/officeart/2005/8/layout/orgChart1"/>
    <dgm:cxn modelId="{489DA802-C4CA-482E-A3B4-4815D1FEA0EB}" type="presParOf" srcId="{A2A8C76C-E343-4F08-A97C-1207ED913E7E}" destId="{708283AC-457B-46AC-9532-0D02E3CB1ABE}" srcOrd="1" destOrd="0" presId="urn:microsoft.com/office/officeart/2005/8/layout/orgChart1"/>
    <dgm:cxn modelId="{EE27770E-13EB-477B-AB1C-DE6B6BB26AC2}" type="presParOf" srcId="{A2A8C76C-E343-4F08-A97C-1207ED913E7E}" destId="{878F92F3-4C0D-43CC-9877-B62A0F7BB4DD}" srcOrd="2" destOrd="0" presId="urn:microsoft.com/office/officeart/2005/8/layout/orgChart1"/>
    <dgm:cxn modelId="{DDF2FCFD-2FD3-4975-BF81-FABA9A10A141}" type="presParOf" srcId="{5B6D3598-6BF6-4C04-8E3D-53F810EC5BB5}" destId="{E47845B2-E355-4CA1-9D47-7977A5ADC2E4}" srcOrd="2" destOrd="0" presId="urn:microsoft.com/office/officeart/2005/8/layout/orgChart1"/>
    <dgm:cxn modelId="{7EB771F6-8C9A-49C4-ADAD-27EE217FE8B7}" type="presParOf" srcId="{5B6D3598-6BF6-4C04-8E3D-53F810EC5BB5}" destId="{0DEA0C2D-168E-4807-9E63-C45EFA630C9E}" srcOrd="3" destOrd="0" presId="urn:microsoft.com/office/officeart/2005/8/layout/orgChart1"/>
    <dgm:cxn modelId="{8530F059-1ED0-4B7E-B0F8-3493FD554188}" type="presParOf" srcId="{0DEA0C2D-168E-4807-9E63-C45EFA630C9E}" destId="{8F8B8889-E6C2-4DB6-AF9E-721DCB098AE2}" srcOrd="0" destOrd="0" presId="urn:microsoft.com/office/officeart/2005/8/layout/orgChart1"/>
    <dgm:cxn modelId="{4DD5E4A2-713B-41A6-9386-E13A3B82601C}" type="presParOf" srcId="{8F8B8889-E6C2-4DB6-AF9E-721DCB098AE2}" destId="{A5BEAB2E-D22D-42A9-97BF-A5EBAFC45083}" srcOrd="0" destOrd="0" presId="urn:microsoft.com/office/officeart/2005/8/layout/orgChart1"/>
    <dgm:cxn modelId="{476A86CD-BB68-4454-963D-571EEC1C6282}" type="presParOf" srcId="{8F8B8889-E6C2-4DB6-AF9E-721DCB098AE2}" destId="{BF70B455-EC7E-4EDE-BAE8-DA21A38E135E}" srcOrd="1" destOrd="0" presId="urn:microsoft.com/office/officeart/2005/8/layout/orgChart1"/>
    <dgm:cxn modelId="{10646F21-5786-4953-9D30-3CD8C68C4ECD}" type="presParOf" srcId="{0DEA0C2D-168E-4807-9E63-C45EFA630C9E}" destId="{DCCB4AD2-2E79-4A39-AB20-C2637263510C}" srcOrd="1" destOrd="0" presId="urn:microsoft.com/office/officeart/2005/8/layout/orgChart1"/>
    <dgm:cxn modelId="{31741C02-0A88-41D8-B344-A257125DCD56}" type="presParOf" srcId="{0DEA0C2D-168E-4807-9E63-C45EFA630C9E}" destId="{E03AE665-9DAA-4FB0-A1CA-7D88889A7E31}" srcOrd="2" destOrd="0" presId="urn:microsoft.com/office/officeart/2005/8/layout/orgChart1"/>
    <dgm:cxn modelId="{55169A39-C3C0-4680-8935-43D07D5AEBA5}" type="presParOf" srcId="{5B6D3598-6BF6-4C04-8E3D-53F810EC5BB5}" destId="{D9500766-6A5E-4C8E-B9F9-14FD429ABFE8}" srcOrd="4" destOrd="0" presId="urn:microsoft.com/office/officeart/2005/8/layout/orgChart1"/>
    <dgm:cxn modelId="{DCD213B6-F3FB-419D-9EF0-5E118E8A6DDA}" type="presParOf" srcId="{5B6D3598-6BF6-4C04-8E3D-53F810EC5BB5}" destId="{5BF0F9A4-B1DC-49F2-A230-50C629C08095}" srcOrd="5" destOrd="0" presId="urn:microsoft.com/office/officeart/2005/8/layout/orgChart1"/>
    <dgm:cxn modelId="{F1695546-79C6-4280-921C-51F7AAF14593}" type="presParOf" srcId="{5BF0F9A4-B1DC-49F2-A230-50C629C08095}" destId="{85D21E73-6D8B-4AB4-AF25-8E8C3FD840E5}" srcOrd="0" destOrd="0" presId="urn:microsoft.com/office/officeart/2005/8/layout/orgChart1"/>
    <dgm:cxn modelId="{B84CBB47-E0B7-4321-8810-6631DFE020AC}" type="presParOf" srcId="{85D21E73-6D8B-4AB4-AF25-8E8C3FD840E5}" destId="{06A0AF62-5875-4AB4-B5D8-C83363795AD5}" srcOrd="0" destOrd="0" presId="urn:microsoft.com/office/officeart/2005/8/layout/orgChart1"/>
    <dgm:cxn modelId="{8246CBC3-FC7F-4A47-9CB4-29629FBE23A0}" type="presParOf" srcId="{85D21E73-6D8B-4AB4-AF25-8E8C3FD840E5}" destId="{E2B3A905-1D08-4353-97F2-6912792111C5}" srcOrd="1" destOrd="0" presId="urn:microsoft.com/office/officeart/2005/8/layout/orgChart1"/>
    <dgm:cxn modelId="{3887A7CF-0AF5-42E5-8701-94D464032E96}" type="presParOf" srcId="{5BF0F9A4-B1DC-49F2-A230-50C629C08095}" destId="{66B2D113-0CC5-4A66-99AE-A7893C6FE79A}" srcOrd="1" destOrd="0" presId="urn:microsoft.com/office/officeart/2005/8/layout/orgChart1"/>
    <dgm:cxn modelId="{D567A492-1E88-4F32-918C-5E89D0234BC9}" type="presParOf" srcId="{5BF0F9A4-B1DC-49F2-A230-50C629C08095}" destId="{CA88159A-3809-4801-B804-DE847693C7AA}" srcOrd="2" destOrd="0" presId="urn:microsoft.com/office/officeart/2005/8/layout/orgChart1"/>
    <dgm:cxn modelId="{3118E70A-1ED0-4C2D-8965-1BC5BB7AD987}" type="presParOf" srcId="{C9D68B9D-2CC6-4AE1-A4F4-0DF8F352C428}" destId="{654244E7-4802-4C0D-BA83-E4853480EC1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D55958-423F-40A8-A67C-3D1184A020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373515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Desktop\Новая папка (2)\15193956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25864"/>
            <a:ext cx="8001056" cy="643213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801004" cy="1488176"/>
          </a:xfrm>
        </p:spPr>
        <p:txBody>
          <a:bodyPr/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Тема: взаимодействие мира человека с миром природы.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1890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Дневник: </a:t>
            </a:r>
            <a:r>
              <a:rPr lang="ru-RU" sz="4000" dirty="0" err="1" smtClean="0">
                <a:solidFill>
                  <a:srgbClr val="FF0000"/>
                </a:solidFill>
              </a:rPr>
              <a:t>двухчастный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endParaRPr lang="ru-RU" sz="4000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285986"/>
              </p:ext>
            </p:extLst>
          </p:nvPr>
        </p:nvGraphicFramePr>
        <p:xfrm>
          <a:off x="214282" y="1093428"/>
          <a:ext cx="8496944" cy="517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1282086">
                <a:tc>
                  <a:txBody>
                    <a:bodyPr/>
                    <a:lstStyle/>
                    <a:p>
                      <a:pPr algn="ctr"/>
                      <a:r>
                        <a:rPr lang="ru-RU" sz="3600" i="1" dirty="0" smtClean="0"/>
                        <a:t>Цитата </a:t>
                      </a:r>
                      <a:endParaRPr lang="ru-RU" sz="3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i="1" dirty="0" smtClean="0"/>
                        <a:t>Комментарии</a:t>
                      </a:r>
                      <a:endParaRPr lang="ru-RU" sz="3600" i="1" dirty="0"/>
                    </a:p>
                  </a:txBody>
                  <a:tcPr/>
                </a:tc>
              </a:tr>
              <a:tr h="12820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1. Волчица 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затяжелела, большей частью не в логове, а в затишке среди зарослей.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820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2. Свое 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пристанище иметь на земле.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82086"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</a:t>
                      </a:r>
                      <a:r>
                        <a:rPr kumimoji="0" lang="ru-RU" sz="2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Человекобоги</a:t>
                      </a: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стали устраивать облавы на машинах.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099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1" descr="C:\Users\Admin\Desktop\Desktop\05022008022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000240"/>
            <a:ext cx="7772400" cy="4572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1. Почему волчица яростно взвыла? </a:t>
            </a:r>
          </a:p>
          <a:p>
            <a:r>
              <a:rPr lang="ru-RU" sz="3600" b="1" dirty="0" smtClean="0">
                <a:solidFill>
                  <a:srgbClr val="FFFF00"/>
                </a:solidFill>
              </a:rPr>
              <a:t>2. Чего боится волчица?  </a:t>
            </a:r>
          </a:p>
          <a:p>
            <a:r>
              <a:rPr lang="ru-RU" sz="3600" b="1" dirty="0" smtClean="0">
                <a:solidFill>
                  <a:srgbClr val="FFFF00"/>
                </a:solidFill>
              </a:rPr>
              <a:t>3. Почему волка </a:t>
            </a:r>
            <a:r>
              <a:rPr lang="ru-RU" sz="3600" b="1" dirty="0" err="1" smtClean="0">
                <a:solidFill>
                  <a:srgbClr val="FFFF00"/>
                </a:solidFill>
              </a:rPr>
              <a:t>Ташчайнар</a:t>
            </a:r>
            <a:r>
              <a:rPr lang="ru-RU" sz="3600" b="1" dirty="0" smtClean="0">
                <a:solidFill>
                  <a:srgbClr val="FFFF00"/>
                </a:solidFill>
              </a:rPr>
              <a:t> прозвали </a:t>
            </a:r>
            <a:r>
              <a:rPr lang="ru-RU" sz="3600" b="1" dirty="0" err="1" smtClean="0">
                <a:solidFill>
                  <a:srgbClr val="FFFF00"/>
                </a:solidFill>
              </a:rPr>
              <a:t>Камнедробитель</a:t>
            </a:r>
            <a:r>
              <a:rPr lang="ru-RU" sz="3600" b="1" dirty="0" smtClean="0">
                <a:solidFill>
                  <a:srgbClr val="FFFF00"/>
                </a:solidFill>
              </a:rPr>
              <a:t>? </a:t>
            </a:r>
          </a:p>
          <a:p>
            <a:r>
              <a:rPr lang="ru-RU" sz="3600" b="1" dirty="0" smtClean="0">
                <a:solidFill>
                  <a:srgbClr val="FFFF00"/>
                </a:solidFill>
              </a:rPr>
              <a:t>4. Как в тексте описывают волка? 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9"/>
            <a:ext cx="8050088" cy="1440159"/>
          </a:xfrm>
        </p:spPr>
        <p:txBody>
          <a:bodyPr>
            <a:normAutofit/>
          </a:bodyPr>
          <a:lstStyle/>
          <a:p>
            <a:pPr marL="18288" indent="0" algn="ctr">
              <a:buNone/>
            </a:pPr>
            <a:r>
              <a:rPr lang="ru-RU" sz="4000" dirty="0" smtClean="0">
                <a:solidFill>
                  <a:srgbClr val="FFFF00"/>
                </a:solidFill>
              </a:rPr>
              <a:t> «+», «-», «?», интересно.</a:t>
            </a:r>
          </a:p>
          <a:p>
            <a:pPr marL="18288" indent="0" algn="ctr">
              <a:buNone/>
            </a:pPr>
            <a:endParaRPr lang="ru-RU" sz="3600" dirty="0">
              <a:solidFill>
                <a:srgbClr val="FFFF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515851"/>
              </p:ext>
            </p:extLst>
          </p:nvPr>
        </p:nvGraphicFramePr>
        <p:xfrm>
          <a:off x="395536" y="2000241"/>
          <a:ext cx="8424936" cy="4093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6234"/>
                <a:gridCol w="2106234"/>
                <a:gridCol w="2106234"/>
                <a:gridCol w="2106234"/>
              </a:tblGrid>
              <a:tr h="89634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«+»</a:t>
                      </a:r>
                    </a:p>
                    <a:p>
                      <a:pPr algn="ctr"/>
                      <a:r>
                        <a:rPr lang="ru-RU" dirty="0" smtClean="0"/>
                        <a:t>Положительные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«-»</a:t>
                      </a:r>
                    </a:p>
                    <a:p>
                      <a:pPr algn="ctr"/>
                      <a:r>
                        <a:rPr lang="ru-RU" dirty="0" smtClean="0"/>
                        <a:t>Отрицательные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«?»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Интересно</a:t>
                      </a:r>
                      <a:endParaRPr lang="ru-RU" dirty="0"/>
                    </a:p>
                  </a:txBody>
                  <a:tcPr/>
                </a:tc>
              </a:tr>
              <a:tr h="13505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4619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 descr="C:\Users\Вероника\Desktop\2055978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785794"/>
            <a:ext cx="1080120" cy="87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595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" descr="C:\Users\Admin\Desktop\Desktop\kelvin_33_10532_oboi_risunok_volka_1600x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428604"/>
            <a:ext cx="3567114" cy="2643206"/>
          </a:xfrm>
        </p:spPr>
        <p:txBody>
          <a:bodyPr>
            <a:normAutofit/>
          </a:bodyPr>
          <a:lstStyle/>
          <a:p>
            <a:r>
              <a:rPr lang="ru-RU" sz="4800" b="1" i="1" dirty="0" err="1" smtClean="0">
                <a:solidFill>
                  <a:schemeClr val="tx1"/>
                </a:solidFill>
              </a:rPr>
              <a:t>Чингиз</a:t>
            </a:r>
            <a:r>
              <a:rPr lang="ru-RU" sz="4800" b="1" i="1" dirty="0" smtClean="0">
                <a:solidFill>
                  <a:schemeClr val="tx1"/>
                </a:solidFill>
              </a:rPr>
              <a:t> Айтматов "Плаха".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642918"/>
            <a:ext cx="3929090" cy="5715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  </a:t>
            </a:r>
            <a:r>
              <a:rPr lang="ru-RU" sz="4000" b="1" dirty="0" err="1" smtClean="0"/>
              <a:t>Юхма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Мишши</a:t>
            </a:r>
            <a:r>
              <a:rPr lang="ru-RU" sz="4000" b="1" dirty="0" smtClean="0"/>
              <a:t> «</a:t>
            </a:r>
            <a:r>
              <a:rPr lang="ru-RU" sz="4000" b="1" dirty="0" err="1" smtClean="0"/>
              <a:t>Шурсямга</a:t>
            </a:r>
            <a:r>
              <a:rPr lang="ru-RU" sz="4000" b="1" dirty="0" smtClean="0"/>
              <a:t>, молодой волк»</a:t>
            </a:r>
            <a:endParaRPr lang="ru-RU" sz="4000" b="1" dirty="0"/>
          </a:p>
        </p:txBody>
      </p:sp>
      <p:pic>
        <p:nvPicPr>
          <p:cNvPr id="4" name="Picture 2" descr="C:\Users\Вероника\Desktop\2055978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1571612"/>
            <a:ext cx="1590435" cy="128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1) Сделать цветок Лотоса на тему: «Как помочь семье </a:t>
            </a:r>
            <a:r>
              <a:rPr lang="ru-RU" dirty="0" err="1" smtClean="0"/>
              <a:t>Шурсямге</a:t>
            </a:r>
            <a:r>
              <a:rPr lang="ru-RU" dirty="0" smtClean="0"/>
              <a:t> выжить в данном произведении».</a:t>
            </a:r>
          </a:p>
          <a:p>
            <a:r>
              <a:rPr lang="ru-RU" dirty="0" smtClean="0"/>
              <a:t>2) Нарисовать семью </a:t>
            </a:r>
            <a:r>
              <a:rPr lang="ru-RU" dirty="0" err="1" smtClean="0"/>
              <a:t>Шурсямги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3) Написать эссе на тему: «Как защитить животных».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142984"/>
            <a:ext cx="843532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Домашняя работа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260350"/>
            <a:ext cx="7772400" cy="1470025"/>
          </a:xfrm>
        </p:spPr>
        <p:txBody>
          <a:bodyPr/>
          <a:lstStyle/>
          <a:p>
            <a:r>
              <a:rPr lang="ru-RU" sz="6000" b="1">
                <a:latin typeface="Bauhaus 93" pitchFamily="82" charset="0"/>
              </a:rPr>
              <a:t>Юхма Мишши</a:t>
            </a:r>
            <a:r>
              <a:rPr lang="ru-RU" sz="3600" b="1">
                <a:latin typeface="Bauhaus 93" pitchFamily="82" charset="0"/>
              </a:rPr>
              <a:t>: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781300"/>
            <a:ext cx="21605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2708275"/>
            <a:ext cx="3208338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611188" y="5805488"/>
            <a:ext cx="2212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latin typeface="Arial" charset="0"/>
              </a:rPr>
              <a:t>1</a:t>
            </a:r>
            <a:r>
              <a:rPr lang="ru-RU" sz="3200">
                <a:latin typeface="Arial" charset="0"/>
              </a:rPr>
              <a:t>0.04.1936</a:t>
            </a: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 rot="10800000" flipV="1">
            <a:off x="539750" y="1773238"/>
            <a:ext cx="56927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>
                <a:latin typeface="Sylfaen" pitchFamily="18" charset="0"/>
              </a:rPr>
              <a:t>«Я свято верю, что по моим произведениям будет формироваться дух чувашского народа...»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Вопросы по теме жизнь и творчество Михаила </a:t>
            </a:r>
            <a:r>
              <a:rPr lang="ru-RU" dirty="0" err="1" smtClean="0"/>
              <a:t>Юхмы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7758138" cy="328375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1. Какое полное ФИО у Михаила </a:t>
            </a:r>
            <a:r>
              <a:rPr lang="ru-RU" sz="3200" b="1" dirty="0" err="1" smtClean="0"/>
              <a:t>Юхмы</a:t>
            </a:r>
            <a:r>
              <a:rPr lang="ru-RU" sz="3200" b="1" dirty="0" smtClean="0"/>
              <a:t>?</a:t>
            </a:r>
          </a:p>
          <a:p>
            <a:r>
              <a:rPr lang="ru-RU" sz="3200" b="1" dirty="0" smtClean="0"/>
              <a:t>2. Когда и где родился Михаил Николаевич </a:t>
            </a:r>
            <a:r>
              <a:rPr lang="ru-RU" sz="3200" b="1" dirty="0" err="1" smtClean="0"/>
              <a:t>Юхма</a:t>
            </a:r>
            <a:r>
              <a:rPr lang="ru-RU" sz="3200" b="1" dirty="0" smtClean="0"/>
              <a:t>? </a:t>
            </a:r>
          </a:p>
          <a:p>
            <a:r>
              <a:rPr lang="ru-RU" sz="3200" b="1" dirty="0" smtClean="0"/>
              <a:t>3. В каком институте учился Михаил Николаевич </a:t>
            </a:r>
            <a:r>
              <a:rPr lang="ru-RU" sz="3200" b="1" dirty="0" err="1" smtClean="0"/>
              <a:t>Юхма</a:t>
            </a:r>
            <a:r>
              <a:rPr lang="ru-RU" sz="3200" b="1" dirty="0" smtClean="0"/>
              <a:t>?</a:t>
            </a:r>
          </a:p>
          <a:p>
            <a:r>
              <a:rPr lang="ru-RU" sz="3200" b="1" dirty="0" smtClean="0"/>
              <a:t> 4. Где были опубликованы первые произведения Михаила Николаевича </a:t>
            </a:r>
            <a:r>
              <a:rPr lang="ru-RU" sz="3200" b="1" dirty="0" err="1" smtClean="0"/>
              <a:t>Юхмы</a:t>
            </a:r>
            <a:r>
              <a:rPr lang="ru-RU" sz="3200" b="1" dirty="0" smtClean="0"/>
              <a:t>?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r>
              <a:rPr lang="ru-RU" b="1" dirty="0" smtClean="0"/>
              <a:t>5. </a:t>
            </a:r>
            <a:r>
              <a:rPr lang="ru-RU" b="1" dirty="0"/>
              <a:t>По каким историческим романам и повестям известен Михаил Николаевич </a:t>
            </a:r>
            <a:r>
              <a:rPr lang="ru-RU" b="1" dirty="0" err="1"/>
              <a:t>Юхма</a:t>
            </a:r>
            <a:r>
              <a:rPr lang="ru-RU" b="1" dirty="0" smtClean="0"/>
              <a:t>?</a:t>
            </a:r>
          </a:p>
          <a:p>
            <a:r>
              <a:rPr lang="ru-RU" b="1" dirty="0" smtClean="0"/>
              <a:t>6. </a:t>
            </a:r>
            <a:r>
              <a:rPr lang="ru-RU" b="1" dirty="0"/>
              <a:t>Какую проблему поднимает автор в своих произведениях</a:t>
            </a:r>
            <a:r>
              <a:rPr lang="ru-RU" b="1" dirty="0" smtClean="0"/>
              <a:t>?</a:t>
            </a:r>
          </a:p>
          <a:p>
            <a:r>
              <a:rPr lang="ru-RU" b="1" dirty="0" smtClean="0"/>
              <a:t>7. </a:t>
            </a:r>
            <a:r>
              <a:rPr lang="ru-RU" b="1" dirty="0"/>
              <a:t>Какой род деятельности у Михаила Николаевича </a:t>
            </a:r>
            <a:r>
              <a:rPr lang="ru-RU" b="1" dirty="0" err="1"/>
              <a:t>Юхмы</a:t>
            </a:r>
            <a:r>
              <a:rPr lang="ru-RU" b="1" dirty="0"/>
              <a:t>? </a:t>
            </a:r>
            <a:endParaRPr lang="ru-RU" b="1" dirty="0" smtClean="0"/>
          </a:p>
          <a:p>
            <a:r>
              <a:rPr lang="ru-RU" b="1" dirty="0" smtClean="0"/>
              <a:t>8. </a:t>
            </a:r>
            <a:r>
              <a:rPr lang="ru-RU" b="1" dirty="0"/>
              <a:t>По </a:t>
            </a:r>
            <a:r>
              <a:rPr lang="ru-RU" b="1" dirty="0" smtClean="0"/>
              <a:t>каким жанрам писал </a:t>
            </a:r>
            <a:r>
              <a:rPr lang="ru-RU" b="1" dirty="0"/>
              <a:t>писатель </a:t>
            </a:r>
            <a:r>
              <a:rPr lang="ru-RU" b="1" dirty="0" smtClean="0"/>
              <a:t>?</a:t>
            </a:r>
          </a:p>
          <a:p>
            <a:r>
              <a:rPr lang="ru-RU" b="1" dirty="0" smtClean="0"/>
              <a:t>9.  Какие драматические </a:t>
            </a:r>
            <a:r>
              <a:rPr lang="ru-RU" b="1" dirty="0"/>
              <a:t>пьесы вы знаете у Михаила Николаевича </a:t>
            </a:r>
            <a:r>
              <a:rPr lang="ru-RU" b="1" dirty="0" err="1"/>
              <a:t>Юхмы</a:t>
            </a:r>
            <a:r>
              <a:rPr lang="ru-RU" b="1" dirty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85794"/>
            <a:ext cx="8572560" cy="5857916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1. Композиция – расположение, чередование, соотношение и взаимосвязь частей литературного произведения, служащее наиболее полному воплощению замысла художника.</a:t>
            </a:r>
          </a:p>
          <a:p>
            <a:r>
              <a:rPr lang="ru-RU" b="1" dirty="0" smtClean="0"/>
              <a:t>2. Сюжет – система событий в художественном произведении, представленная в определенной связи,  раскрывающая характеры действующих лиц и отношение писателя к изображаемым жизненным  явлениям; последовательность.</a:t>
            </a:r>
          </a:p>
          <a:p>
            <a:r>
              <a:rPr lang="ru-RU" b="1" dirty="0" smtClean="0"/>
              <a:t>3. Рассказчик в литературе - условный носитель авторской (то есть не связанной с речью какого-либо персонажа) речи в прозаическом произведении, от лица которого ведется повествование; субъект речи (повествователь).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0"/>
            <a:ext cx="7493975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СЛОВАРНАЯ РАБОТА</a:t>
            </a:r>
            <a:endParaRPr lang="ru-RU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664"/>
            <a:ext cx="8496549" cy="1381261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3200" b="1" i="1" dirty="0" smtClean="0">
                <a:solidFill>
                  <a:srgbClr val="00B0F0"/>
                </a:solidFill>
              </a:rPr>
              <a:t/>
            </a:r>
            <a:br>
              <a:rPr lang="ru-RU" sz="3200" b="1" i="1" dirty="0" smtClean="0">
                <a:solidFill>
                  <a:srgbClr val="00B0F0"/>
                </a:solidFill>
              </a:rPr>
            </a:br>
            <a:r>
              <a:rPr lang="ru-RU" sz="4800" b="1" dirty="0" smtClean="0">
                <a:solidFill>
                  <a:srgbClr val="CB17C2"/>
                </a:solidFill>
              </a:rPr>
              <a:t>Прием «выглядит, как…звучит, как…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678046438"/>
              </p:ext>
            </p:extLst>
          </p:nvPr>
        </p:nvGraphicFramePr>
        <p:xfrm>
          <a:off x="683568" y="2420888"/>
          <a:ext cx="7742979" cy="3051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0993"/>
                <a:gridCol w="2580993"/>
                <a:gridCol w="2580993"/>
              </a:tblGrid>
              <a:tr h="6330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j-lt"/>
                        </a:rPr>
                        <a:t>Значение</a:t>
                      </a: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1" i="0" dirty="0" smtClean="0">
                          <a:solidFill>
                            <a:srgbClr val="FFFF00"/>
                          </a:solidFill>
                          <a:latin typeface="+mj-lt"/>
                        </a:rPr>
                        <a:t>Выглядит</a:t>
                      </a:r>
                      <a:r>
                        <a:rPr lang="ru-RU" sz="2400" b="1" i="0" baseline="0" dirty="0" smtClean="0">
                          <a:solidFill>
                            <a:srgbClr val="FFFF00"/>
                          </a:solidFill>
                          <a:latin typeface="+mj-lt"/>
                        </a:rPr>
                        <a:t> как…</a:t>
                      </a:r>
                      <a:r>
                        <a:rPr lang="ru-RU" sz="2400" b="1" i="0" dirty="0" smtClean="0">
                          <a:solidFill>
                            <a:srgbClr val="FFFF00"/>
                          </a:solidFill>
                          <a:latin typeface="+mj-lt"/>
                        </a:rPr>
                        <a:t>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j-lt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r>
                        <a:rPr lang="ru-RU" sz="2400" baseline="0" dirty="0" smtClean="0">
                          <a:solidFill>
                            <a:srgbClr val="FFFF00"/>
                          </a:solidFill>
                        </a:rPr>
                        <a:t>Звучит как … 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5271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endParaRPr lang="ru-RU" b="0" dirty="0"/>
                    </a:p>
                  </a:txBody>
                  <a:tcPr/>
                </a:tc>
              </a:tr>
              <a:tr h="6093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046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772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749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Desktop\wolf-draw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2910" y="512064"/>
            <a:ext cx="8043890" cy="5560142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1. Что на охоте усвоил  </a:t>
            </a:r>
            <a:r>
              <a:rPr lang="ru-RU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Шурсямга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в своей жизни? </a:t>
            </a:r>
            <a:b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2. Как умерла </a:t>
            </a:r>
            <a:r>
              <a:rPr lang="ru-RU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Саркка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? </a:t>
            </a:r>
            <a:b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3. Почему </a:t>
            </a:r>
            <a:r>
              <a:rPr lang="ru-RU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Шурсямга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с </a:t>
            </a:r>
            <a:r>
              <a:rPr lang="ru-RU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Сарккой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отправились к дому Охотника? </a:t>
            </a:r>
            <a:b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4. Найдите в тексе то как </a:t>
            </a:r>
            <a:r>
              <a:rPr lang="ru-RU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Шурсямга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спас своего сына? </a:t>
            </a:r>
            <a:b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5. Как заканчивается жизнь </a:t>
            </a:r>
            <a:r>
              <a:rPr lang="ru-RU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Шурсямги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найдите это в тексте? </a:t>
            </a:r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Desktop\wolves_by_sky_max-d5idru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164044"/>
              </p:ext>
            </p:extLst>
          </p:nvPr>
        </p:nvGraphicFramePr>
        <p:xfrm>
          <a:off x="827584" y="764704"/>
          <a:ext cx="7920880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475656" y="11392"/>
            <a:ext cx="5343450" cy="923330"/>
          </a:xfrm>
          <a:prstGeom prst="rect">
            <a:avLst/>
          </a:prstGeom>
          <a:noFill/>
          <a:scene3d>
            <a:camera prst="perspectiveRelaxed"/>
            <a:lightRig rig="flat" dir="t">
              <a:rot lat="0" lon="0" rev="18900000"/>
            </a:lightRig>
          </a:scene3d>
          <a:sp3d>
            <a:bevelT prst="relaxedInset"/>
          </a:sp3d>
        </p:spPr>
        <p:txBody>
          <a:bodyPr wrap="none" lIns="91440" tIns="45720" rIns="91440" bIns="45720">
            <a:spAutoFit/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/>
                <a:solidFill>
                  <a:schemeClr val="accent3"/>
                </a:solidFill>
                <a:effectLst/>
              </a:rPr>
              <a:t>Денотатный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граф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4293096"/>
            <a:ext cx="2088232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4293096"/>
            <a:ext cx="2088232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44208" y="4293096"/>
            <a:ext cx="22322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104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2214554"/>
            <a:ext cx="2971792" cy="3143272"/>
          </a:xfrm>
        </p:spPr>
        <p:txBody>
          <a:bodyPr/>
          <a:lstStyle/>
          <a:p>
            <a:r>
              <a:rPr lang="ru-RU" sz="4800" i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Чингиз</a:t>
            </a:r>
            <a:r>
              <a:rPr lang="ru-RU" sz="4800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Айтматов "Плаха".</a:t>
            </a:r>
            <a:endParaRPr lang="ru-RU" sz="4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122" name="Picture 2" descr="C:\Users\Admin\Desktop\Desktop\d83e17870deadbca205572f9b8063b41_h-1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497250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66</TotalTime>
  <Words>386</Words>
  <Application>Microsoft Office PowerPoint</Application>
  <PresentationFormat>Экран (4:3)</PresentationFormat>
  <Paragraphs>53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14</vt:i4>
      </vt:variant>
    </vt:vector>
  </HeadingPairs>
  <TitlesOfParts>
    <vt:vector size="34" baseType="lpstr">
      <vt:lpstr>Arial</vt:lpstr>
      <vt:lpstr>Bauhaus 93</vt:lpstr>
      <vt:lpstr>Calibri</vt:lpstr>
      <vt:lpstr>Century Schoolbook</vt:lpstr>
      <vt:lpstr>Consolas</vt:lpstr>
      <vt:lpstr>Constantia</vt:lpstr>
      <vt:lpstr>Corbel</vt:lpstr>
      <vt:lpstr>Georgia</vt:lpstr>
      <vt:lpstr>Sylfaen</vt:lpstr>
      <vt:lpstr>Times New Roman</vt:lpstr>
      <vt:lpstr>Trebuchet MS</vt:lpstr>
      <vt:lpstr>Wingdings</vt:lpstr>
      <vt:lpstr>Wingdings 2</vt:lpstr>
      <vt:lpstr>Wingdings 3</vt:lpstr>
      <vt:lpstr>Метро</vt:lpstr>
      <vt:lpstr>Изящная</vt:lpstr>
      <vt:lpstr>Тема Office</vt:lpstr>
      <vt:lpstr>Поток</vt:lpstr>
      <vt:lpstr>Эркер</vt:lpstr>
      <vt:lpstr>Городская</vt:lpstr>
      <vt:lpstr>Тема: взаимодействие мира человека с миром природы.</vt:lpstr>
      <vt:lpstr>Юхма Мишши:</vt:lpstr>
      <vt:lpstr>Вопросы по теме жизнь и творчество Михаила Юхмы?</vt:lpstr>
      <vt:lpstr>Презентация PowerPoint</vt:lpstr>
      <vt:lpstr>Презентация PowerPoint</vt:lpstr>
      <vt:lpstr> Прием «выглядит, как…звучит, как…</vt:lpstr>
      <vt:lpstr>1. Что на охоте усвоил  Шурсямга в своей жизни?  2. Как умерла Саркка?  3. Почему Шурсямга с Сарккой отправились к дому Охотника?  4. Найдите в тексе то как Шурсямга спас своего сына?  5. Как заканчивается жизнь Шурсямги найдите это в тексте? </vt:lpstr>
      <vt:lpstr>Презентация PowerPoint</vt:lpstr>
      <vt:lpstr>Чингиз Айтматов "Плаха".</vt:lpstr>
      <vt:lpstr>Дневник: двухчастный </vt:lpstr>
      <vt:lpstr>Презентация PowerPoint</vt:lpstr>
      <vt:lpstr>Презентация PowerPoint</vt:lpstr>
      <vt:lpstr>Чингиз Айтматов "Плаха".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13</cp:revision>
  <dcterms:created xsi:type="dcterms:W3CDTF">2018-06-04T22:03:25Z</dcterms:created>
  <dcterms:modified xsi:type="dcterms:W3CDTF">2022-10-10T18:57:34Z</dcterms:modified>
</cp:coreProperties>
</file>