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604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50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83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99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831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18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052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331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8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90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B08D6-FE3C-41A9-BD02-A6DBE9BB104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A3E5F-2ED0-4EE9-99FE-A71588509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950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2465" y="1041399"/>
            <a:ext cx="6944497" cy="4790989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технологии обучения, применяемые на уроках музыки в условиях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реализации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ФГОС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6637" y="5552302"/>
            <a:ext cx="9481751" cy="864973"/>
          </a:xfrm>
        </p:spPr>
        <p:txBody>
          <a:bodyPr/>
          <a:lstStyle/>
          <a:p>
            <a:pPr algn="r"/>
            <a:r>
              <a:rPr lang="ru-RU" dirty="0" smtClean="0"/>
              <a:t>Учитель музыки </a:t>
            </a:r>
            <a:r>
              <a:rPr lang="ru-RU" dirty="0" err="1" smtClean="0"/>
              <a:t>Шеламова</a:t>
            </a:r>
            <a:r>
              <a:rPr lang="ru-RU" dirty="0" smtClean="0"/>
              <a:t> Л. 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3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0702" y="189641"/>
            <a:ext cx="113352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актуальные технологии в условиях ФГОС, применяемые мною на уроках музыки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756" y="1427364"/>
            <a:ext cx="6087763" cy="452431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личностно-ориентированного обучения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разноуровнего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обучения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 технологии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</a:t>
            </a:r>
          </a:p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Информационно-коммуникационные технологии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проблемного обучения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нравственного воспитания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перспективно – опережающего обучения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0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8462" y="155145"/>
            <a:ext cx="8566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- коммуникационные технологии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518" y="1487599"/>
            <a:ext cx="1015725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ИКТ  способствует  достижению основной цели модернизации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– улучшению качества обучения,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обеспечению гармоничного развития личности.</a:t>
            </a:r>
          </a:p>
          <a:p>
            <a:endParaRPr lang="ru-RU" dirty="0" smtClean="0"/>
          </a:p>
          <a:p>
            <a:r>
              <a:rPr lang="ru-RU" dirty="0" smtClean="0"/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Мультимедийные презентации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-Разучивание с опорой на текст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-Видеоматериалы детских ансамблей,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хоровых коллективов, оркестров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-Фрагменты концертов, опер,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спектаклей, музыкальных сказок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Видеофизминутки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схем по теме урока совместно с обучающимися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0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" y="403654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- обеспечить школьнику возможность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сохранения здоровья.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1.Рациональная организация урока;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2.Физкультурные минутки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3. Эмоциональная разрядка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4. Фрагменты музыкотерапии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5. Рефлексия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93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746" y="295641"/>
            <a:ext cx="82382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проблемного обучения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746" y="1299167"/>
            <a:ext cx="64008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создания мотивации требует от педагога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собенного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творческого подхода, нужно всё предвидеть и просчитать, ведь от правильно поставленной мотивации зависит результативность всего урока.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Необходимо выдвинуть перед детьми такую проблему, которая интересна и значима для каждого.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проблемной ситуации обучающиеся вынуждены самостоятельно искать решение, а учитель лишь помогает.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 процессе такого обучения дети учатся мыслить логично, творчески, испытывают чувство уверенности в своих силах, т.к. самостоятельно добытые знания более прочные.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6162" y="5247254"/>
            <a:ext cx="10379675" cy="147732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создания проблемных ситуаций.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Задание должно соответствовать интеллектуальным возможностям обучающегося.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Проблемное задание дается до объяснения нового материала.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Такими заданиями могут быть: усвоение, формулировка вопроса, практические действия.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4.Одна и та же проблемная ситуация может быть вызвана различными типами заданий.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31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2994" y="489733"/>
            <a:ext cx="6038335" cy="587853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класс. Тема: Пейзаж в живописи и в музыке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создания проблемной ситуации: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предположений о звучании представленных к анализу репродукций картин, совмещение музыкальных 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художественных образов.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разрешения проблемной ситуации: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сравнительного анализа средств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музыкальной и художественной выразительности, доказательство связи музыки и живописи с природой и жизнью.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74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7709" y="313038"/>
            <a:ext cx="894629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Игровые технологии</a:t>
            </a:r>
          </a:p>
          <a:p>
            <a:endParaRPr lang="ru-RU" dirty="0" smtClean="0"/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с использованием игровых ситуаций способствуют появлению активного познавательного интереса у школьников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Дидактические игры на закрепление,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и обобщение материала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Кроссворды, ребусы, игровое лото,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музыкальное домино и т. д.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Игровую технологию можно использовать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проведения целого урока,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игра – путешествие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28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0660" y="371366"/>
            <a:ext cx="10486768" cy="590931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«Играем в оркестр». </a:t>
            </a: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игры:  развитие тембрового слуха учащихся, закрепление знаний об оркестре и его разновидностях, музыкальных инструментах и приемах игры на них.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репертуар: «Вальс цветов» П.И. Чайковский (из балета «Щелкунчик»), «Камаринская»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М.И.Глинки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40-я симфония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В.А.Моцарт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 часть).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и техника игры. При прохождении темы «Оркестр и его виды» учащиеся изучают составы симфонического, камерного, духового и народного оркестра.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Игра-драматизация даст возможность им войти в роль музыкантов-исполнителей каждого вида оркестра.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учитель рассказывает учащимся о симфоническом оркестре и его группах, показывает иллюстрации с изображение инструментов и объясняет приемы игры.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располагаются музыканты симфонического оркестра. Первые парты — первые скрипки и виолончели, вторые парты - вторые скрипки и альты, один ученик «играет» на арфе, дальше сидят контрабасы, литавры и т.д. Задача каждого ученика - слушать тембровое звучание своего инструмента, вовремя вступить и имитировать игру на своем инструменте.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выступает в роли «дирижера симфонического оркестра» и показывает вступление каждой оркестровой партии. Под музыку выбранного музыкального произведения учащиеся «играют» на инструментах симфонического оркестра.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43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708" y="365125"/>
            <a:ext cx="5964195" cy="404211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53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608</Words>
  <Application>Microsoft Office PowerPoint</Application>
  <PresentationFormat>Широкоэкранный</PresentationFormat>
  <Paragraphs>77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Современные технологии обучения, применяемые на уроках музыки в условиях  реализации 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ВНИМАНИЕ!!!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технологии обучения, применяемые на уроках музыки в условиях реализации ФГОС</dc:title>
  <dc:creator>Пользователь Windows</dc:creator>
  <cp:lastModifiedBy>Пользователь Windows</cp:lastModifiedBy>
  <cp:revision>5</cp:revision>
  <dcterms:created xsi:type="dcterms:W3CDTF">2021-12-09T18:59:28Z</dcterms:created>
  <dcterms:modified xsi:type="dcterms:W3CDTF">2021-12-09T19:31:10Z</dcterms:modified>
</cp:coreProperties>
</file>