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3" r:id="rId5"/>
    <p:sldId id="260" r:id="rId6"/>
    <p:sldId id="261" r:id="rId7"/>
    <p:sldId id="258" r:id="rId8"/>
    <p:sldId id="265" r:id="rId9"/>
    <p:sldId id="266" r:id="rId10"/>
    <p:sldId id="267" r:id="rId11"/>
    <p:sldId id="269" r:id="rId12"/>
    <p:sldId id="268" r:id="rId13"/>
    <p:sldId id="262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251F4-F425-4719-8E8D-F12F796FDB69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9AA41-2BB7-47E1-BEA8-23B760ABFB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251F4-F425-4719-8E8D-F12F796FDB69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9AA41-2BB7-47E1-BEA8-23B760ABFB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251F4-F425-4719-8E8D-F12F796FDB69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9AA41-2BB7-47E1-BEA8-23B760ABFB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251F4-F425-4719-8E8D-F12F796FDB69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9AA41-2BB7-47E1-BEA8-23B760ABFB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251F4-F425-4719-8E8D-F12F796FDB69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9AA41-2BB7-47E1-BEA8-23B760ABFB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251F4-F425-4719-8E8D-F12F796FDB69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9AA41-2BB7-47E1-BEA8-23B760ABFB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251F4-F425-4719-8E8D-F12F796FDB69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9AA41-2BB7-47E1-BEA8-23B760ABFB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251F4-F425-4719-8E8D-F12F796FDB69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9AA41-2BB7-47E1-BEA8-23B760ABFB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251F4-F425-4719-8E8D-F12F796FDB69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9AA41-2BB7-47E1-BEA8-23B760ABFB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251F4-F425-4719-8E8D-F12F796FDB69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9AA41-2BB7-47E1-BEA8-23B760ABFB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251F4-F425-4719-8E8D-F12F796FDB69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9AA41-2BB7-47E1-BEA8-23B760ABFB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251F4-F425-4719-8E8D-F12F796FDB69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9AA41-2BB7-47E1-BEA8-23B760ABFB2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gif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41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17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jpeg"/><Relationship Id="rId7" Type="http://schemas.openxmlformats.org/officeDocument/2006/relationships/image" Target="../media/image7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gif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jpeg"/><Relationship Id="rId4" Type="http://schemas.openxmlformats.org/officeDocument/2006/relationships/image" Target="../media/image1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Documents and Settings\1\Мои документы\Мои рисунки\Новая папка\94861_800_6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722313" y="2786057"/>
            <a:ext cx="7772400" cy="1500199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Этот загадочный космос</a:t>
            </a:r>
            <a:b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обучающая викторина </a:t>
            </a:r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1\Мои документы\Мои рисунки\Новая папка\image-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143512"/>
            <a:ext cx="8429683" cy="928694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Комета                         созвездие                           метеориты</a:t>
            </a:r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571481"/>
            <a:ext cx="7772400" cy="1071569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Как называется группа звезд?</a:t>
            </a:r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Documents and Settings\1\Мои документы\Мои рисунки\Новая папка\комета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4282" y="2643182"/>
            <a:ext cx="2515638" cy="20717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5124" name="Picture 4" descr="C:\Documents and Settings\1\Мои документы\Мои рисунки\Новая папка\метеори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2643182"/>
            <a:ext cx="2817515" cy="20717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5126" name="Picture 6" descr="C:\Documents and Settings\1\Мои документы\Мои рисунки\big_dipper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071802" y="2643182"/>
            <a:ext cx="2608810" cy="20717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1\Мои документы\Мои рисунки\Новая папка\plejady-stozhary-astrophoto.previ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8696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636"/>
            <a:ext cx="9358346" cy="107157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   Юпитер               </a:t>
            </a:r>
            <a:r>
              <a:rPr lang="ru-RU" sz="2400" dirty="0" err="1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сатурн</a:t>
            </a:r>
            <a:r>
              <a:rPr lang="ru-RU" sz="24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                  земля             </a:t>
            </a:r>
            <a:r>
              <a:rPr lang="ru-RU" sz="2400" dirty="0" err="1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венера</a:t>
            </a:r>
            <a:endParaRPr lang="ru-RU" sz="2400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785794"/>
            <a:ext cx="7772400" cy="114300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Как называется планета на которой мы живем?</a:t>
            </a:r>
            <a:endParaRPr lang="ru-RU" sz="3600" b="1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Documents and Settings\1\Мои документы\Мои рисунки\Новая папка\юпитер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42844" y="2643182"/>
            <a:ext cx="1857388" cy="18573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7171" name="Picture 3" descr="C:\Documents and Settings\1\Мои документы\Мои рисунки\венера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072330" y="2643182"/>
            <a:ext cx="1857388" cy="18573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7172" name="Picture 4" descr="C:\Documents and Settings\1\Мои документы\Мои рисунки\saturn_voy2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199713" y="2643182"/>
            <a:ext cx="2658039" cy="18573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7173" name="Picture 5" descr="C:\Documents and Settings\1\Мои документы\Мои рисунки\земля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28" y="2643182"/>
            <a:ext cx="1897136" cy="18573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1\Мои документы\Мои рисунки\Новая папка\plejady-stozhary-astrophoto.previ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8696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2" y="5429264"/>
            <a:ext cx="7993091" cy="71438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Солнце                          луна                                марс</a:t>
            </a:r>
            <a:endParaRPr lang="ru-RU" sz="2400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57167"/>
            <a:ext cx="7772400" cy="857255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 Как называется спутник Земли?</a:t>
            </a:r>
            <a:endParaRPr lang="ru-RU" sz="3600" b="1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C:\Documents and Settings\1\Мои документы\Мои рисунки\Новая папка\solnc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3116"/>
            <a:ext cx="2716566" cy="24892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6149" name="Picture 5" descr="C:\Documents and Settings\1\Мои документы\Мои рисунки\Новая папка\луна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357554" y="2143116"/>
            <a:ext cx="2721341" cy="248808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6150" name="Picture 6" descr="C:\Documents and Settings\1\Мои документы\Мои рисунки\Новая папка\Mar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2143116"/>
            <a:ext cx="2500330" cy="2500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1\Мои документы\Мои рисунки\Новая папка\845c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8001"/>
          </a:xfrm>
          <a:prstGeom prst="rect">
            <a:avLst/>
          </a:prstGeom>
          <a:noFill/>
        </p:spPr>
      </p:pic>
      <p:sp>
        <p:nvSpPr>
          <p:cNvPr id="14" name="Текст 13"/>
          <p:cNvSpPr>
            <a:spLocks noGrp="1"/>
          </p:cNvSpPr>
          <p:nvPr>
            <p:ph type="body" idx="1"/>
          </p:nvPr>
        </p:nvSpPr>
        <p:spPr>
          <a:xfrm>
            <a:off x="357159" y="285729"/>
            <a:ext cx="3643337" cy="857255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Космические загадки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214282" y="1285860"/>
            <a:ext cx="8929718" cy="5143536"/>
          </a:xfrm>
        </p:spPr>
        <p:txBody>
          <a:bodyPr>
            <a:normAutofit/>
          </a:bodyPr>
          <a:lstStyle/>
          <a:p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Есть специальная труба, 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ней Вселенная видна,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Видят звезд калейдоскоп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Астрономы в … 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Посчитать совсем не просто 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Ночью в темном небе звезды.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Знает все наперечет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Звезды в небе  … 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ru-RU" sz="1400" dirty="0" smtClean="0"/>
              <a:t>    </a:t>
            </a: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Освещает ночью путь, 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Звездам не дает заснуть,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Пусть все спят, ей не до сна,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В небе не заснет … 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> </a:t>
            </a: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 корабле воздушном, 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Космическом, послушном,                                                                                                      планета  голубая,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Мы, обгоняя ветер,                                                                                                                           любимая, родная</a:t>
            </a:r>
            <a:r>
              <a:rPr lang="ru-RU" sz="1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Несемся на …                                                                                                                           </a:t>
            </a: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она твоя, она моя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И называется … 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b="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Documents and Settings\1\Мои документы\Мои рисунки\Новая папка\stock-vector-telescope-on-support-vector-illustration-isolated-on-sky-background-73705609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071802" y="1357298"/>
            <a:ext cx="1285884" cy="150019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8195" name="Picture 3" descr="C:\Documents and Settings\1\Мои документы\Мои рисунки\Новая папка\kto_byl_pervym_astronomom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3833" y="785794"/>
            <a:ext cx="1306779" cy="19288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8196" name="Picture 4" descr="C:\Documents and Settings\1\Мои документы\Мои рисунки\Новая папка\104593-Royalty-Free-RF-Clipart-Illustration-Of-A-Grinning-Full-Moon-In-A-Black-Sky-With-Star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500306"/>
            <a:ext cx="1611820" cy="135732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8197" name="Picture 5" descr="C:\Documents and Settings\1\Мои документы\Мои рисунки\Новая папка\stock-vector-space-set-vector-illustration-2843568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8662" y="5072074"/>
            <a:ext cx="1282904" cy="12858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8199" name="Picture 7" descr="C:\Documents and Settings\1\Мои документы\Мои рисунки\земля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00826" y="5320789"/>
            <a:ext cx="1497165" cy="14657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1\Мои документы\Мои рисунки\Новая папка\845c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858312" cy="6643710"/>
          </a:xfrm>
        </p:spPr>
        <p:txBody>
          <a:bodyPr>
            <a:normAutofit/>
          </a:bodyPr>
          <a:lstStyle/>
          <a:p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Самый первый в Космосе 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Летел с огромной скоростью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Отважный русский парень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Наш  космонавт …. 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</a:t>
            </a:r>
            <a:br>
              <a:rPr lang="ru-RU" sz="1300" b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Почти что со скоростью света 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Осколок летит от планеты,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К Земле направляясь,  летит и летит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Небесный космический … 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Сверкая огромным хвостом в темноте 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Несется среди ярких звезд в пустоте, 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Она не звезда,  не планета, 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Загадка Вселенной - … 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Специальный космический                                      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есть аппарат, 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Сигналы на Землю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он шлет всем подряд,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И как одинокий путник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Летит по орбите …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звездолет -  стальная птица,                                                                                            Вот галактики летят 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он быстрее света мчится,                                                                                         в россыпную, как хотят.   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познает на практике   звездные ...                                                                                    Очень здоровенная 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эта вся …</a:t>
            </a:r>
            <a:br>
              <a:rPr lang="ru-RU" sz="13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3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Documents and Settings\1\Мои документы\Мои рисунки\Sputnik_asm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0034" y="3505883"/>
            <a:ext cx="1214446" cy="9946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9219" name="Picture 3" descr="C:\Documents and Settings\1\Мои документы\Мои рисунки\galaktyka_spiralna_ngc1365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85786" y="5286388"/>
            <a:ext cx="1428760" cy="14287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9220" name="Picture 4" descr="C:\Documents and Settings\1\Мои документы\Мои рисунки\вселенная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643702" y="5429264"/>
            <a:ext cx="2200442" cy="128588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9221" name="Picture 5" descr="C:\Documents and Settings\1\Мои документы\Мои рисунки\Новая папка\estrada_15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57158" y="1142984"/>
            <a:ext cx="1357322" cy="19390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9222" name="Picture 6" descr="C:\Documents and Settings\1\Мои документы\Мои рисунки\Новая папка\метеорит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2143108" y="2071678"/>
            <a:ext cx="1608935" cy="1088681"/>
          </a:xfrm>
          <a:prstGeom prst="rect">
            <a:avLst/>
          </a:prstGeom>
          <a:noFill/>
        </p:spPr>
      </p:pic>
      <p:pic>
        <p:nvPicPr>
          <p:cNvPr id="9223" name="Picture 7" descr="C:\Documents and Settings\1\Мои документы\Мои рисунки\Новая папка\комета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715140" y="214290"/>
            <a:ext cx="2012118" cy="15820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1\Мои документы\Мои рисунки\вселенна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500174"/>
            <a:ext cx="7883153" cy="286493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Молодцы !</a:t>
            </a:r>
          </a:p>
          <a:p>
            <a:pPr algn="ctr"/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 этом наше путешествие закончено.</a:t>
            </a:r>
            <a:endParaRPr lang="ru-RU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00043"/>
            <a:ext cx="7772400" cy="21431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чтоб</a:t>
            </a:r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в полет отправиться ,</a:t>
            </a:r>
            <a:b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 заданием надо справиться</a:t>
            </a:r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буквы первые сложите </a:t>
            </a:r>
            <a:b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слово получите.</a:t>
            </a:r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>
          <a:xfrm>
            <a:off x="285720" y="4869160"/>
            <a:ext cx="8572560" cy="1060170"/>
          </a:xfrm>
        </p:spPr>
        <p:txBody>
          <a:bodyPr>
            <a:normAutofit fontScale="85000" lnSpcReduction="10000"/>
          </a:bodyPr>
          <a:lstStyle/>
          <a:p>
            <a:r>
              <a:rPr lang="ru-RU" sz="6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Р      А     К     Е     Т      А</a:t>
            </a:r>
            <a:endParaRPr lang="ru-RU" sz="6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C:\Documents and Settings\1\Мои документы\Мои рисунки\Новая папка\1235102012_rybki-kopiya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5720" y="3643314"/>
            <a:ext cx="1337935" cy="10715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2053" name="Picture 5" descr="C:\Documents and Settings\1\Мои документы\Мои рисунки\Новая папка\stock-vector-vector-illustration-kids-in-bus-cartoon-concept-white-background-79337137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857356" y="3643314"/>
            <a:ext cx="1450191" cy="10715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2057" name="Picture 9" descr="C:\Documents and Settings\1\Мои документы\Мои рисунки\Новая папка\484845_20111209011840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929322" y="3643314"/>
            <a:ext cx="1428372" cy="10715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2058" name="Picture 10" descr="C:\Documents and Settings\1\Мои документы\Мои рисунки\Новая папка\resize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572396" y="3643314"/>
            <a:ext cx="1285884" cy="104704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3074" name="Picture 2" descr="C:\Documents and Settings\1\Мои документы\Мои рисунки\ngdetpic109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00430" y="3643314"/>
            <a:ext cx="928694" cy="108197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3075" name="Picture 3" descr="C:\Documents and Settings\1\Мои документы\Мои рисунки\ngdetpic28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43438" y="3643314"/>
            <a:ext cx="1116218" cy="107156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29264"/>
            <a:ext cx="9144000" cy="71438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Фокусник          профессор           звездочет               колдунья</a:t>
            </a:r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85729"/>
            <a:ext cx="7772400" cy="1785949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Кто в древности предсказывал судьбу по звездам?</a:t>
            </a:r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Documents and Settings\1\Мои документы\Мои рисунки\Новая папка\6860806-cartoon-magician-in-cylinder--color-illustration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5720" y="3000372"/>
            <a:ext cx="1506433" cy="200026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4102" name="Picture 6" descr="C:\Documents and Settings\1\Мои документы\Мои рисунки\Новая папка\0_a4f46_2f997f9_XL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286248" y="3000372"/>
            <a:ext cx="2071702" cy="200026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4103" name="Picture 7" descr="C:\Documents and Settings\1\Мои документы\Мои рисунки\Новая папка\1191269027_c4112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143108" y="3000372"/>
            <a:ext cx="1857388" cy="20372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4104" name="Picture 8" descr="C:\Documents and Settings\1\Мои документы\Мои рисунки\Новая папка\witchlg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702" y="3000372"/>
            <a:ext cx="2224103" cy="196244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2" y="5357826"/>
            <a:ext cx="8421687" cy="100013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Компас                          телескоп            солнечные часы</a:t>
            </a:r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714356"/>
            <a:ext cx="7772400" cy="114300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Как называется древний астрономический прибор?</a:t>
            </a:r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Documents and Settings\1\Мои документы\Мои рисунки\Новая папка\How-to-Create-a-Golden-Vector-Compass-Icon-Designing-Tutorials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14348" y="2786058"/>
            <a:ext cx="2357454" cy="19425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028" name="Picture 4" descr="C:\Documents and Settings\1\Мои документы\Мои рисунки\Новая папка\Sundial_Taganrog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286512" y="2786058"/>
            <a:ext cx="2341924" cy="18573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029" name="Picture 5" descr="C:\Documents and Settings\1\Мои документы\Мои рисунки\Новая папка\stock-vector-telescope-on-support-vector-illustration-isolated-on-sky-background-73705609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786181" y="2643182"/>
            <a:ext cx="1722735" cy="20717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143512"/>
            <a:ext cx="8501121" cy="107157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Астроном          Полицейский               моряк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714356"/>
            <a:ext cx="7772400" cy="114300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Назовите профессию человека, изучающего </a:t>
            </a:r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звезды?</a:t>
            </a:r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Documents and Settings\1\Мои документы\Мои рисунки\Новая папка\x_01d68dfe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643306" y="2428868"/>
            <a:ext cx="2000264" cy="25275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028" name="Picture 4" descr="C:\Documents and Settings\1\Мои документы\Мои рисунки\Новая папка\kto_byl_pervym_astronomom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2500306"/>
            <a:ext cx="1714512" cy="25306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030" name="Picture 6" descr="C:\Documents and Settings\1\Мои документы\Мои рисунки\дети\32973-Clipart-Illustration-Of-A-Happy-Blond-Boy-Dressed-In-A-Sailor-Suit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715140" y="2428868"/>
            <a:ext cx="1643074" cy="25722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1\Мои документы\Мои рисунки\Новая папка\image-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72074"/>
            <a:ext cx="8215370" cy="135732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Кошка            овечка            обезьяна      собака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642918"/>
            <a:ext cx="7772400" cy="142876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Какие животные побывали в космосе?</a:t>
            </a:r>
            <a:endParaRPr lang="ru-RU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60" name="Picture 12" descr="C:\Documents and Settings\1\Мои документы\Мои рисунки\877c6910a24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071810"/>
            <a:ext cx="1804749" cy="17145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2061" name="Picture 13" descr="C:\Documents and Settings\1\Мои документы\Мои рисунки\Новая папка\original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858016" y="3071810"/>
            <a:ext cx="1974000" cy="171451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2062" name="Picture 14" descr="C:\Documents and Settings\1\Мои документы\Мои рисунки\0_a4fd9_18e70899_XL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000628" y="3071810"/>
            <a:ext cx="1320174" cy="17145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2063" name="Picture 15" descr="C:\Documents and Settings\1\Мои документы\Мои рисунки\0_506ea_a3f656d3_XXXL.jpg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643174" y="3071810"/>
            <a:ext cx="1807445" cy="17145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1\Мои документы\Мои рисунки\Новая папка\image-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" y="1"/>
            <a:ext cx="9143999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722313" y="357167"/>
            <a:ext cx="7772400" cy="171451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Кто первый из этих космонавтов отправился в космос?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Documents and Settings\1\Мои документы\Мои рисунки\Новая папка\image322694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500306"/>
            <a:ext cx="1815366" cy="25717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3076" name="Picture 4" descr="C:\Documents and Settings\1\Мои документы\Мои рисунки\Новая папка\estrada_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2500306"/>
            <a:ext cx="1800239" cy="257176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3077" name="Picture 5" descr="C:\Documents and Settings\1\Мои документы\Мои рисунки\Новая папка\71653062_15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571736" y="2500306"/>
            <a:ext cx="1873104" cy="257176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3078" name="Picture 6" descr="C:\Documents and Settings\1\Мои документы\Мои рисунки\Новая папка\0_2dc32_39c7af07_L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786578" y="2500306"/>
            <a:ext cx="1928826" cy="25717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57158" y="4929198"/>
            <a:ext cx="8501121" cy="121444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Герман                     Валентина                  Юрий                    Алексей</a:t>
            </a:r>
          </a:p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Титов                       Терешкова                  Гагарин                Леонов 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Documents and Settings\1\Мои документы\Мои рисунки\Новая папка\image-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000636"/>
            <a:ext cx="7772400" cy="768339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Фрак                             скафандр                         доспехи</a:t>
            </a:r>
            <a:endParaRPr lang="ru-RU" sz="2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571481"/>
            <a:ext cx="7772400" cy="92869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Как  называется костюм космонавта?</a:t>
            </a:r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7" name="Picture 5" descr="C:\Documents and Settings\1\Мои документы\Мои рисунки\Новая папка\depositphotos_2147425-Astronaut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428992" y="2071678"/>
            <a:ext cx="2143140" cy="26188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3078" name="Picture 6" descr="C:\Documents and Settings\1\Мои документы\Мои рисунки\Новая папка\800x600_RZu41Rhx7te37grVW3Y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2000240"/>
            <a:ext cx="1785950" cy="258833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3079" name="Picture 7" descr="C:\Documents and Settings\1\Мои документы\Мои рисунки\Новая папка\208011_1_104392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85786" y="2071678"/>
            <a:ext cx="1643074" cy="26639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1\Мои документы\Мои рисунки\Новая папка\image-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214950"/>
            <a:ext cx="9001156" cy="857256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Зеленого гнома                 белого карлика        фиолетового </a:t>
            </a:r>
            <a:r>
              <a:rPr lang="ru-RU" sz="1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троля</a:t>
            </a:r>
            <a:endParaRPr lang="ru-RU" sz="1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85729"/>
            <a:ext cx="7772400" cy="107157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Что можно встретить в космосе?</a:t>
            </a:r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Documents and Settings\1\Мои документы\Мои рисунки\CX2289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659270" y="2357430"/>
            <a:ext cx="2036934" cy="228601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4100" name="Picture 4" descr="C:\Documents and Settings\1\Мои документы\Мои рисунки\400_F_11053485_5Rj2D0vKasXszUaePxEy1WyPnYElURTP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28596" y="2428868"/>
            <a:ext cx="2286016" cy="228601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4101" name="Picture 5" descr="C:\Documents and Settings\1\Мои документы\Мои рисунки\dog_star_000001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428992" y="2357430"/>
            <a:ext cx="2305324" cy="235745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1138</TotalTime>
  <Words>437</Words>
  <Application>Microsoft Office PowerPoint</Application>
  <PresentationFormat>Экран (4:3)</PresentationFormat>
  <Paragraphs>29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Тема Office</vt:lpstr>
      <vt:lpstr>Этот загадочный космос обучающая викторина </vt:lpstr>
      <vt:lpstr>чтоб в полет отправиться , с заданием надо справиться. буквы первые сложите  и слово получите.</vt:lpstr>
      <vt:lpstr> Фокусник          профессор           звездочет               колдунья</vt:lpstr>
      <vt:lpstr>     Компас                          телескоп            солнечные часы</vt:lpstr>
      <vt:lpstr>      Астроном          Полицейский               моряк</vt:lpstr>
      <vt:lpstr>Кошка            овечка            обезьяна      собака</vt:lpstr>
      <vt:lpstr>Кто первый из этих космонавтов отправился в космос?</vt:lpstr>
      <vt:lpstr>      Фрак                             скафандр                         доспехи</vt:lpstr>
      <vt:lpstr>     Зеленого гнома                 белого карлика        фиолетового троля</vt:lpstr>
      <vt:lpstr>        Комета                         созвездие                           метеориты</vt:lpstr>
      <vt:lpstr>    Юпитер               сатурн                   земля             венера</vt:lpstr>
      <vt:lpstr> Солнце                          луна                                марс</vt:lpstr>
      <vt:lpstr>Есть специальная труба,  В ней Вселенная видна, Видят звезд калейдоскоп Астрономы в …                                                                                                           Посчитать совсем не просто                                                                                                           Ночью в темном небе звезды.                                                                                                          Знает все наперечет                                                                                                          Звезды в небе  …                                              Освещает ночью путь,                                              Звездам не дает заснуть,                                             Пусть все спят, ей не до сна,                                             В небе не заснет …       На корабле воздушном,  Космическом, послушном,                                                                                                      планета  голубая, Мы, обгоняя ветер,                                                                                                                           любимая, родная Несемся на …                                                                                                                           она твоя, она моя                                                                                                                                                                          И называется …    </vt:lpstr>
      <vt:lpstr> Самый первый в Космосе  Летел с огромной скоростью Отважный русский парень Наш  космонавт ….                                                                                                                           Почти что со скоростью света                                             Осколок летит от планеты,                                            К Земле направляясь,  летит и летит                                            Небесный космический …                                                                                                            Сверкая огромным хвостом в темноте                                                                                                           Несется среди ярких звезд в пустоте,                                                                                                           Она не звезда,  не планета,                                                                                                           Загадка Вселенной - …                                                                                                                                           Специальный космический                                                                                                          есть аппарат,                                                       Сигналы на Землю                                                 он шлет всем подряд,                                          И как одинокий путник                                          Летит по орбите …   звездолет -  стальная птица,                                                                                            Вот галактики летят  он быстрее света мчится,                                                                                         в россыпную, как хотят.     познает на практике   звездные ...                                                                                    Очень здоровенная                                                                                                                                                                                             эта вся … 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Этот загадочный космос викторина</dc:title>
  <dc:creator>User</dc:creator>
  <cp:lastModifiedBy>User</cp:lastModifiedBy>
  <cp:revision>52</cp:revision>
  <dcterms:created xsi:type="dcterms:W3CDTF">2012-03-24T07:23:55Z</dcterms:created>
  <dcterms:modified xsi:type="dcterms:W3CDTF">2021-10-22T04:29:04Z</dcterms:modified>
</cp:coreProperties>
</file>