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1D586-165E-4E86-B181-4806BD494AFA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A8AC3-046C-4CFD-9FD5-BF36C7E481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124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1D586-165E-4E86-B181-4806BD494AFA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A8AC3-046C-4CFD-9FD5-BF36C7E481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3875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1D586-165E-4E86-B181-4806BD494AFA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A8AC3-046C-4CFD-9FD5-BF36C7E481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7701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1D586-165E-4E86-B181-4806BD494AFA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A8AC3-046C-4CFD-9FD5-BF36C7E481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059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1D586-165E-4E86-B181-4806BD494AFA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A8AC3-046C-4CFD-9FD5-BF36C7E481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7296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1D586-165E-4E86-B181-4806BD494AFA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A8AC3-046C-4CFD-9FD5-BF36C7E481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027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1D586-165E-4E86-B181-4806BD494AFA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A8AC3-046C-4CFD-9FD5-BF36C7E481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4749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1D586-165E-4E86-B181-4806BD494AFA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A8AC3-046C-4CFD-9FD5-BF36C7E481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7215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1D586-165E-4E86-B181-4806BD494AFA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A8AC3-046C-4CFD-9FD5-BF36C7E481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513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1D586-165E-4E86-B181-4806BD494AFA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A8AC3-046C-4CFD-9FD5-BF36C7E481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774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1D586-165E-4E86-B181-4806BD494AFA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A8AC3-046C-4CFD-9FD5-BF36C7E481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6221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31D586-165E-4E86-B181-4806BD494AFA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6A8AC3-046C-4CFD-9FD5-BF36C7E481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6022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31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1. Today is </a:t>
            </a:r>
            <a:r>
              <a:rPr lang="en-US" sz="31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the 14th </a:t>
            </a:r>
            <a:r>
              <a:rPr lang="en-US" sz="31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of December</a:t>
            </a:r>
            <a:r>
              <a:rPr lang="en-US" sz="31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r>
              <a:rPr lang="ru-RU" sz="31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ru-RU" sz="31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de-DE" sz="31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de-DE" sz="31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US" sz="31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2. What day was yesterday</a:t>
            </a:r>
            <a:r>
              <a:rPr lang="en-US" sz="31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?</a:t>
            </a:r>
            <a:br>
              <a:rPr lang="en-US" sz="31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US" sz="31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en-US" sz="31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US" sz="31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3100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It </a:t>
            </a:r>
            <a:r>
              <a:rPr lang="en-US" sz="3100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was____________________</a:t>
            </a:r>
            <a:r>
              <a:rPr lang="en-US" sz="31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r>
              <a:rPr lang="en-US" sz="31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en-US" sz="31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US" sz="31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3. What day will it be tomorrow</a:t>
            </a:r>
            <a:r>
              <a:rPr lang="en-US" sz="31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?</a:t>
            </a:r>
            <a:br>
              <a:rPr lang="en-US" sz="31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US" sz="31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3100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It will be </a:t>
            </a:r>
            <a:r>
              <a:rPr lang="en-US" sz="31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________________ .</a:t>
            </a:r>
            <a:br>
              <a:rPr lang="en-US" sz="31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US" sz="31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4. What day is the last day of December?</a:t>
            </a:r>
            <a:br>
              <a:rPr lang="en-US" sz="31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de-DE" sz="3100" b="1" i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It</a:t>
            </a:r>
            <a:r>
              <a:rPr lang="de-DE" sz="3100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de-DE" sz="3100" b="1" i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is</a:t>
            </a:r>
            <a:r>
              <a:rPr lang="de-DE" sz="3100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de-DE" sz="31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________________ .</a:t>
            </a:r>
            <a:br>
              <a:rPr lang="de-DE" sz="31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US" sz="31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5. What day is Christmas? </a:t>
            </a:r>
            <a:r>
              <a:rPr lang="en-US" sz="3100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It is 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________________ .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599" y="3886200"/>
            <a:ext cx="6368753" cy="1752600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6301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New Year’s day is on </a:t>
            </a:r>
            <a:r>
              <a:rPr lang="en-US" dirty="0" err="1" smtClean="0"/>
              <a:t>the______________of</a:t>
            </a:r>
            <a:r>
              <a:rPr lang="en-US" dirty="0" smtClean="0"/>
              <a:t> December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6000" b="1" dirty="0">
                <a:solidFill>
                  <a:schemeClr val="tx2"/>
                </a:solidFill>
              </a:rPr>
              <a:t>t</a:t>
            </a:r>
            <a:r>
              <a:rPr lang="en-US" sz="6000" b="1" dirty="0" smtClean="0">
                <a:solidFill>
                  <a:schemeClr val="tx2"/>
                </a:solidFill>
              </a:rPr>
              <a:t>hirty-first</a:t>
            </a:r>
            <a:endParaRPr lang="ru-RU" sz="6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52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980728"/>
            <a:ext cx="8280920" cy="2619723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solidFill>
                  <a:schemeClr val="accent2">
                    <a:lumMod val="75000"/>
                  </a:schemeClr>
                </a:solidFill>
              </a:rPr>
              <a:t>Men’s Day is on </a:t>
            </a:r>
            <a:r>
              <a:rPr lang="en-US" sz="4800" b="1" dirty="0" smtClean="0">
                <a:solidFill>
                  <a:schemeClr val="accent2">
                    <a:lumMod val="75000"/>
                  </a:schemeClr>
                </a:solidFill>
              </a:rPr>
              <a:t>_____________</a:t>
            </a:r>
            <a:r>
              <a:rPr lang="en-US" sz="4800" b="1" dirty="0" smtClean="0">
                <a:solidFill>
                  <a:schemeClr val="accent2">
                    <a:lumMod val="75000"/>
                  </a:schemeClr>
                </a:solidFill>
              </a:rPr>
              <a:t>of February</a:t>
            </a:r>
            <a:endParaRPr lang="ru-RU" sz="4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6000" b="1" dirty="0">
                <a:solidFill>
                  <a:schemeClr val="tx2"/>
                </a:solidFill>
              </a:rPr>
              <a:t>t</a:t>
            </a:r>
            <a:r>
              <a:rPr lang="en-US" sz="6000" b="1" dirty="0" smtClean="0">
                <a:solidFill>
                  <a:schemeClr val="tx2"/>
                </a:solidFill>
              </a:rPr>
              <a:t>he </a:t>
            </a:r>
            <a:r>
              <a:rPr lang="en-US" sz="6000" b="1" dirty="0" smtClean="0">
                <a:solidFill>
                  <a:schemeClr val="tx2"/>
                </a:solidFill>
              </a:rPr>
              <a:t>twenty-third</a:t>
            </a:r>
            <a:endParaRPr lang="ru-RU" sz="6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7009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800" b="1" dirty="0" err="1" smtClean="0">
                <a:solidFill>
                  <a:schemeClr val="accent2">
                    <a:lumMod val="75000"/>
                  </a:schemeClr>
                </a:solidFill>
              </a:rPr>
              <a:t>Chrismas</a:t>
            </a:r>
            <a:r>
              <a:rPr lang="en-US" sz="4800" b="1" dirty="0" smtClean="0">
                <a:solidFill>
                  <a:schemeClr val="accent2">
                    <a:lumMod val="75000"/>
                  </a:schemeClr>
                </a:solidFill>
              </a:rPr>
              <a:t> in England is on </a:t>
            </a:r>
            <a:r>
              <a:rPr lang="en-US" sz="4800" b="1" dirty="0" err="1" smtClean="0">
                <a:solidFill>
                  <a:schemeClr val="accent2">
                    <a:lumMod val="75000"/>
                  </a:schemeClr>
                </a:solidFill>
              </a:rPr>
              <a:t>the___________of</a:t>
            </a:r>
            <a:r>
              <a:rPr lang="en-US" sz="4800" b="1" dirty="0" smtClean="0">
                <a:solidFill>
                  <a:schemeClr val="accent2">
                    <a:lumMod val="75000"/>
                  </a:schemeClr>
                </a:solidFill>
              </a:rPr>
              <a:t> December</a:t>
            </a:r>
            <a:endParaRPr lang="ru-RU" sz="4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6600" b="1" dirty="0" smtClean="0">
                <a:solidFill>
                  <a:schemeClr val="accent1">
                    <a:lumMod val="75000"/>
                  </a:schemeClr>
                </a:solidFill>
              </a:rPr>
              <a:t>twenty-fifth</a:t>
            </a:r>
            <a:endParaRPr lang="ru-RU" sz="66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728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5400" b="1" dirty="0" smtClean="0">
                <a:solidFill>
                  <a:schemeClr val="accent2">
                    <a:lumMod val="75000"/>
                  </a:schemeClr>
                </a:solidFill>
              </a:rPr>
              <a:t>Christmas in Russia is on </a:t>
            </a:r>
            <a:r>
              <a:rPr lang="en-US" sz="5400" b="1" dirty="0" err="1" smtClean="0">
                <a:solidFill>
                  <a:schemeClr val="accent2">
                    <a:lumMod val="75000"/>
                  </a:schemeClr>
                </a:solidFill>
              </a:rPr>
              <a:t>the___________of</a:t>
            </a:r>
            <a:r>
              <a:rPr lang="en-US" sz="5400" b="1" dirty="0" smtClean="0">
                <a:solidFill>
                  <a:schemeClr val="accent2">
                    <a:lumMod val="75000"/>
                  </a:schemeClr>
                </a:solidFill>
              </a:rPr>
              <a:t> January</a:t>
            </a:r>
            <a:endParaRPr lang="ru-RU" sz="5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US" dirty="0" smtClean="0"/>
          </a:p>
          <a:p>
            <a:r>
              <a:rPr lang="en-US" sz="6600" b="1" dirty="0" smtClean="0">
                <a:solidFill>
                  <a:schemeClr val="accent1">
                    <a:lumMod val="75000"/>
                  </a:schemeClr>
                </a:solidFill>
              </a:rPr>
              <a:t>seventh</a:t>
            </a:r>
            <a:endParaRPr lang="ru-RU" sz="66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516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6000" b="1" dirty="0" smtClean="0">
                <a:solidFill>
                  <a:schemeClr val="accent2">
                    <a:lumMod val="75000"/>
                  </a:schemeClr>
                </a:solidFill>
              </a:rPr>
              <a:t>Women’s day is on </a:t>
            </a:r>
            <a:r>
              <a:rPr lang="en-US" sz="6000" b="1" dirty="0" err="1" smtClean="0">
                <a:solidFill>
                  <a:schemeClr val="accent2">
                    <a:lumMod val="75000"/>
                  </a:schemeClr>
                </a:solidFill>
              </a:rPr>
              <a:t>the_________of</a:t>
            </a:r>
            <a:r>
              <a:rPr lang="en-US" sz="6000" b="1" dirty="0" smtClean="0">
                <a:solidFill>
                  <a:schemeClr val="accent2">
                    <a:lumMod val="75000"/>
                  </a:schemeClr>
                </a:solidFill>
              </a:rPr>
              <a:t> March</a:t>
            </a:r>
            <a:endParaRPr lang="ru-RU" sz="6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6600" b="1" dirty="0" smtClean="0">
                <a:solidFill>
                  <a:schemeClr val="accent1">
                    <a:lumMod val="75000"/>
                  </a:schemeClr>
                </a:solidFill>
              </a:rPr>
              <a:t>eighth</a:t>
            </a:r>
            <a:r>
              <a:rPr lang="en-US" sz="6000" b="1" dirty="0" smtClean="0"/>
              <a:t> 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2657280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6000" b="1" dirty="0" smtClean="0">
                <a:solidFill>
                  <a:schemeClr val="accent2">
                    <a:lumMod val="75000"/>
                  </a:schemeClr>
                </a:solidFill>
              </a:rPr>
              <a:t>School begins on </a:t>
            </a:r>
            <a:r>
              <a:rPr lang="en-US" sz="6000" b="1" dirty="0" err="1" smtClean="0">
                <a:solidFill>
                  <a:schemeClr val="accent2">
                    <a:lumMod val="75000"/>
                  </a:schemeClr>
                </a:solidFill>
              </a:rPr>
              <a:t>the_________of</a:t>
            </a:r>
            <a:r>
              <a:rPr lang="en-US" sz="6000" b="1" dirty="0" smtClean="0">
                <a:solidFill>
                  <a:schemeClr val="accent2">
                    <a:lumMod val="75000"/>
                  </a:schemeClr>
                </a:solidFill>
              </a:rPr>
              <a:t> September</a:t>
            </a:r>
            <a:endParaRPr lang="ru-RU" sz="6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sz="6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6000" b="1" dirty="0" smtClean="0">
                <a:solidFill>
                  <a:schemeClr val="accent1">
                    <a:lumMod val="75000"/>
                  </a:schemeClr>
                </a:solidFill>
              </a:rPr>
              <a:t>first</a:t>
            </a:r>
            <a:endParaRPr lang="ru-RU" sz="60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02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66</Words>
  <Application>Microsoft Office PowerPoint</Application>
  <PresentationFormat>Экран (4:3)</PresentationFormat>
  <Paragraphs>23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1. Today is the 14th of December.  2. What day was yesterday?   It was____________________. 3. What day will it be tomorrow?  It will be ________________ . 4. What day is the last day of December? It is ________________ . 5. What day is Christmas? It is ________________ .</vt:lpstr>
      <vt:lpstr>New Year’s day is on the______________of December</vt:lpstr>
      <vt:lpstr>Men’s Day is on _____________of February</vt:lpstr>
      <vt:lpstr>Chrismas in England is on the___________of December</vt:lpstr>
      <vt:lpstr>Christmas in Russia is on the___________of January</vt:lpstr>
      <vt:lpstr>Women’s day is on the_________of March</vt:lpstr>
      <vt:lpstr>School begins on the_________of September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Today is 14th of December.  2. What day was yesterday? It was ________________ . 3. What day will it be tomorrow? It will be ________________ . 4. What day is the last day of December? It is ________________ . 5. What day is Christmas? It is ________________ .</dc:title>
  <dc:creator>Пользователь</dc:creator>
  <cp:lastModifiedBy>Пользователь</cp:lastModifiedBy>
  <cp:revision>4</cp:revision>
  <dcterms:created xsi:type="dcterms:W3CDTF">2021-05-31T15:30:32Z</dcterms:created>
  <dcterms:modified xsi:type="dcterms:W3CDTF">2022-10-10T18:45:26Z</dcterms:modified>
</cp:coreProperties>
</file>