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9" r:id="rId3"/>
    <p:sldId id="260" r:id="rId4"/>
    <p:sldId id="262" r:id="rId5"/>
    <p:sldId id="263" r:id="rId6"/>
    <p:sldId id="264" r:id="rId7"/>
    <p:sldId id="267" r:id="rId8"/>
    <p:sldId id="268" r:id="rId9"/>
    <p:sldId id="273" r:id="rId10"/>
    <p:sldId id="271" r:id="rId11"/>
    <p:sldId id="27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58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876" autoAdjust="0"/>
  </p:normalViewPr>
  <p:slideViewPr>
    <p:cSldViewPr snapToGrid="0">
      <p:cViewPr>
        <p:scale>
          <a:sx n="60" d="100"/>
          <a:sy n="60" d="100"/>
        </p:scale>
        <p:origin x="114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30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046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308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172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444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79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986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817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372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48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1FA96-7D0F-44CB-8284-5308038C1720}" type="datetimeFigureOut">
              <a:rPr lang="ru-RU" smtClean="0"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00B04-82A0-4595-81CE-F409AEC7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00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629" y="1330241"/>
            <a:ext cx="6667500" cy="509587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668379" y="256673"/>
            <a:ext cx="9529011" cy="818147"/>
          </a:xfrm>
          <a:prstGeom prst="rect">
            <a:avLst/>
          </a:prstGeom>
          <a:noFill/>
          <a:ln w="38100">
            <a:solidFill>
              <a:srgbClr val="DA5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Методика Николая Александровича Зайцева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22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442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10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02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3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043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5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979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5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19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7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81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0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02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6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316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1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947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5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653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7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</Words>
  <Application>Microsoft Office PowerPoint</Application>
  <PresentationFormat>Широкоэкранный</PresentationFormat>
  <Paragraphs>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2021-02-08T02:13:26Z</dcterms:created>
  <dcterms:modified xsi:type="dcterms:W3CDTF">2021-02-08T04:04:16Z</dcterms:modified>
</cp:coreProperties>
</file>