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58" r:id="rId4"/>
    <p:sldId id="259" r:id="rId5"/>
    <p:sldId id="273" r:id="rId6"/>
    <p:sldId id="260" r:id="rId7"/>
    <p:sldId id="261" r:id="rId8"/>
    <p:sldId id="262" r:id="rId9"/>
    <p:sldId id="263" r:id="rId10"/>
    <p:sldId id="274" r:id="rId11"/>
    <p:sldId id="275" r:id="rId12"/>
    <p:sldId id="264" r:id="rId13"/>
    <p:sldId id="276" r:id="rId14"/>
    <p:sldId id="265" r:id="rId15"/>
    <p:sldId id="266" r:id="rId16"/>
    <p:sldId id="277" r:id="rId17"/>
    <p:sldId id="278" r:id="rId18"/>
    <p:sldId id="268" r:id="rId19"/>
    <p:sldId id="279" r:id="rId20"/>
    <p:sldId id="269" r:id="rId21"/>
    <p:sldId id="270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00228-92B8-4A1B-AE6A-D57084784E0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7CA28-75DE-4797-A8BA-312B85768D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2999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572000" y="164305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Казахстан добровольно отказался от применения ядерного оружия на своей территории и провозгласил себя страной свободной от ядерного оружия.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0725" name="Picture 5" descr="C:\Users\User\Desktop\Nuclear-weap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857232"/>
            <a:ext cx="4507134" cy="49339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e-history.kz/upload/iblock/f87/f87364fdff57231588cb044d805e77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14290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 Black" pitchFamily="34" charset="0"/>
              </a:rPr>
              <a:t>Международная политика Казахстана направлена на достижение международных гарантий суверенитета и независимости нашего государства. Для установления дружественных отношений с зарубежными странами была проведена огромная плодотворная работа</a:t>
            </a:r>
            <a:r>
              <a:rPr lang="ru-RU" sz="2000" dirty="0" smtClean="0">
                <a:latin typeface="Arial Black" pitchFamily="34" charset="0"/>
              </a:rPr>
              <a:t>.</a:t>
            </a:r>
            <a:r>
              <a:rPr lang="ru-RU" sz="2000" dirty="0" smtClean="0">
                <a:latin typeface="Arial Black" pitchFamily="34" charset="0"/>
              </a:rPr>
              <a:t> 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0242" name="Picture 2" descr="https://st-1.akipress.org/st_runews/4/625504.1.14449837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914400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2999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285728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Свыше 120 стран официально признали и установили дипломатические отношения с Казахстаном. Казахстан является полноправным и активным членом ООН, а также укрепляет сотрудничество с наиболее влиятельными международными организациями, такими как: Евросоюз, Европейский Банк Реконструкции и Развития, Международный Валютный Фонд, МАГАТЭ, Красный Крест, ЮНИСЕФ и ЮНЕСКО. Казахстан присоединился более чем к 40 многосторонним и 700 двусторонним соглашениям и договорам.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Сегодня можно с уверенностью сказать, что Казахстан стал известным на международной арене и занял достойное место среди мировых экономических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систем.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9218" name="Picture 2" descr="https://mirror.akorda.kz/upload/anounces/2b92d8df29819ad8f5cf306a06058a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9144000" cy="4160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285728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Государственный Флаг Республики Казахстан представляет собой прямоугольное полотнище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голубого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 цвета с изображением в его центре солнца с 32-мя лучами, под которым - парящий степной орел. У древка - вертикальная полоса с национальным орнаментом. Изображения солнца, лучей, орла и орнамента - цвета золота. Отношение ширины Флага к его длине: 1:2.</a:t>
            </a:r>
          </a:p>
        </p:txBody>
      </p:sp>
      <p:pic>
        <p:nvPicPr>
          <p:cNvPr id="8193" name="Picture 1" descr="C:\Users\User\Desktop\kaz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4429124" cy="2560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pic>
        <p:nvPicPr>
          <p:cNvPr id="33796" name="Picture 4" descr="https://ksit.kz/images/ger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00164" y="1190562"/>
            <a:ext cx="6858048" cy="411482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214290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Герб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суверенного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Казахстана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был официально принят в 1992 году. Его авторами являются известные архитекторы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Жандарбек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Малибеков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 и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Шот-Аман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Уалиханов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. Государственный 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герб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Республики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Казахстан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имеет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форму круга (колеса) – это символ жизни и вечности, который пользовался особым почетом среди кочевников Великой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степи.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2999" y="-1142999"/>
            <a:ext cx="6858000" cy="91439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28624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Гимн – это один из главных символов государства. Сам термин «гимн» происходит от греческого слова «</a:t>
            </a:r>
            <a:r>
              <a:rPr lang="ru-RU" sz="2000" dirty="0" err="1">
                <a:solidFill>
                  <a:srgbClr val="002060"/>
                </a:solidFill>
                <a:latin typeface="Arial Black" pitchFamily="34" charset="0"/>
              </a:rPr>
              <a:t>gimneo</a:t>
            </a:r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» и означает «торжественная песня». Гимн выступает в качестве важной звуковой символики, имеющей ключевое значение для эффективной социально-политической консолидации и этнокультурной идентификации граждан страны.</a:t>
            </a:r>
          </a:p>
          <a:p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В истории независимого Казахстана государственный гимн страны утверждался дважды – в 1992 и в 2006 годах.</a:t>
            </a:r>
          </a:p>
        </p:txBody>
      </p:sp>
      <p:pic>
        <p:nvPicPr>
          <p:cNvPr id="34818" name="Picture 2" descr="C:\Users\User\Desktop\f8ea07fdb229d8f050001f3be35bf0b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-16024"/>
            <a:ext cx="4714876" cy="6874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786314" y="428604"/>
            <a:ext cx="40719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Нурсултан </a:t>
            </a:r>
            <a:r>
              <a:rPr lang="ru-RU" sz="2400" dirty="0" err="1">
                <a:latin typeface="Arial Black" pitchFamily="34" charset="0"/>
              </a:rPr>
              <a:t>Аби́шевич</a:t>
            </a:r>
            <a:r>
              <a:rPr lang="ru-RU" sz="2400" dirty="0">
                <a:latin typeface="Arial Black" pitchFamily="34" charset="0"/>
              </a:rPr>
              <a:t> </a:t>
            </a:r>
            <a:r>
              <a:rPr lang="ru-RU" sz="2400" dirty="0" err="1" smtClean="0">
                <a:latin typeface="Arial Black" pitchFamily="34" charset="0"/>
              </a:rPr>
              <a:t>Назарб́ев</a:t>
            </a:r>
            <a:endParaRPr lang="ru-RU" sz="2400" dirty="0" smtClean="0">
              <a:latin typeface="Arial Black" pitchFamily="34" charset="0"/>
            </a:endParaRPr>
          </a:p>
          <a:p>
            <a:pPr algn="ctr"/>
            <a:r>
              <a:rPr lang="ru-RU" sz="2400" dirty="0" smtClean="0">
                <a:latin typeface="Arial Black" pitchFamily="34" charset="0"/>
              </a:rPr>
              <a:t> </a:t>
            </a:r>
            <a:r>
              <a:rPr lang="ru-RU" sz="2400" dirty="0">
                <a:latin typeface="Arial Black" pitchFamily="34" charset="0"/>
              </a:rPr>
              <a:t>родился.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6 июля 1940, с.Чемолган, </a:t>
            </a:r>
            <a:r>
              <a:rPr lang="ru-RU" sz="2400" dirty="0" err="1">
                <a:latin typeface="Arial Black" pitchFamily="34" charset="0"/>
              </a:rPr>
              <a:t>Каскеленский</a:t>
            </a:r>
            <a:r>
              <a:rPr lang="ru-RU" sz="2400" dirty="0">
                <a:latin typeface="Arial Black" pitchFamily="34" charset="0"/>
              </a:rPr>
              <a:t> район, </a:t>
            </a:r>
            <a:r>
              <a:rPr lang="ru-RU" sz="2400" dirty="0" err="1">
                <a:latin typeface="Arial Black" pitchFamily="34" charset="0"/>
              </a:rPr>
              <a:t>Алма-Атинская</a:t>
            </a:r>
            <a:r>
              <a:rPr lang="ru-RU" sz="2400" dirty="0">
                <a:latin typeface="Arial Black" pitchFamily="34" charset="0"/>
              </a:rPr>
              <a:t> область Казахская ССР) </a:t>
            </a:r>
            <a:r>
              <a:rPr lang="ru-RU" sz="2400" dirty="0" smtClean="0">
                <a:latin typeface="Arial Black" pitchFamily="34" charset="0"/>
              </a:rPr>
              <a:t>—первый президент </a:t>
            </a:r>
            <a:r>
              <a:rPr lang="ru-RU" sz="2400" dirty="0">
                <a:latin typeface="Arial Black" pitchFamily="34" charset="0"/>
              </a:rPr>
              <a:t>Республики Казахстан, </a:t>
            </a:r>
            <a:endParaRPr lang="ru-RU" sz="2400" dirty="0" smtClean="0">
              <a:latin typeface="Arial Black" pitchFamily="34" charset="0"/>
            </a:endParaRPr>
          </a:p>
          <a:p>
            <a:pPr algn="ctr"/>
            <a:r>
              <a:rPr lang="ru-RU" sz="2400" dirty="0" smtClean="0">
                <a:latin typeface="Arial Black" pitchFamily="34" charset="0"/>
              </a:rPr>
              <a:t>носитель </a:t>
            </a:r>
            <a:r>
              <a:rPr lang="ru-RU" sz="2400" dirty="0">
                <a:latin typeface="Arial Black" pitchFamily="34" charset="0"/>
              </a:rPr>
              <a:t>титула «Лидер Нации».</a:t>
            </a:r>
          </a:p>
        </p:txBody>
      </p:sp>
      <p:sp>
        <p:nvSpPr>
          <p:cNvPr id="6146" name="AutoShape 2" descr="https://odmi4.edu.kz/wp-content/uploads/2021/08/elbasykz-1d7a9cf727c7fb402a5407a619dd4e2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s://abai.kaznu.kz/wp-content/uploads/presid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3906015" cy="5867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pic>
        <p:nvPicPr>
          <p:cNvPr id="35842" name="Picture 2" descr="https://assembly.kz/upload/iblock/f5b/f5b1aa267b3f358a6265893fabe8db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714356"/>
            <a:ext cx="4071934" cy="570190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72000" y="428604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Arial Black" pitchFamily="34" charset="0"/>
              </a:rPr>
              <a:t>Касым-Жоморт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 Black" pitchFamily="34" charset="0"/>
              </a:rPr>
              <a:t>Кемелевич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 Токаев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родился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17 мая 1953,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Алма-Ата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, Казахская ССР, СССР) — 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казахстанский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государственный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и политический деятель. Действующий </a:t>
            </a:r>
            <a:r>
              <a:rPr lang="ru-RU" sz="2400" u="sng" dirty="0" smtClean="0">
                <a:solidFill>
                  <a:srgbClr val="002060"/>
                </a:solidFill>
                <a:latin typeface="Arial Black" pitchFamily="34" charset="0"/>
              </a:rPr>
              <a:t>президент Республики </a:t>
            </a:r>
            <a:r>
              <a:rPr lang="ru-RU" sz="2400" u="sng" dirty="0">
                <a:solidFill>
                  <a:srgbClr val="002060"/>
                </a:solidFill>
                <a:latin typeface="Arial Black" pitchFamily="34" charset="0"/>
              </a:rPr>
              <a:t>Казахстан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 и верховный главнокомандующий вооружёнными силами Республики Казахстан с 20 марта 2019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285728"/>
            <a:ext cx="864396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Мой 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</a:rPr>
              <a:t>Казахстан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! Люблю тебя я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За красоту твою, </a:t>
            </a:r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широкие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просторы.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Мой Казахстан! </a:t>
            </a:r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Велик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ты и могуч,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Певуч язык твой, </a:t>
            </a:r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величавы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горы!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Пусть </a:t>
            </a:r>
            <a:r>
              <a:rPr lang="ru-RU" sz="3200">
                <a:solidFill>
                  <a:srgbClr val="002060"/>
                </a:solidFill>
                <a:latin typeface="Arial Black" pitchFamily="34" charset="0"/>
              </a:rPr>
              <a:t>солнце </a:t>
            </a:r>
            <a:r>
              <a:rPr lang="ru-RU" sz="3200" smtClean="0">
                <a:solidFill>
                  <a:srgbClr val="002060"/>
                </a:solidFill>
                <a:latin typeface="Arial Black" pitchFamily="34" charset="0"/>
              </a:rPr>
              <a:t>льется</a:t>
            </a:r>
          </a:p>
          <a:p>
            <a:pPr algn="ctr"/>
            <a:r>
              <a:rPr lang="ru-RU" sz="320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на твои просторы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В богатстве недр и в золоте зерна.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Пусть высится, как снеговые горы,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Для добрых дел Отчизна, Родина 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моя!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Казахстан- унитарное государство. 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состав Казахстана входят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17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областей</a:t>
            </a:r>
          </a:p>
        </p:txBody>
      </p:sp>
      <p:pic>
        <p:nvPicPr>
          <p:cNvPr id="5123" name="Picture 3" descr="C:\Users\User\Desktop\bVMkLol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8643998" cy="4938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500042"/>
            <a:ext cx="892971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Официальные праздники Республики 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Казахстан: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1-2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-января Новый год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8 марта- Международный женский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21-23 -марта </a:t>
            </a:r>
            <a:r>
              <a:rPr lang="ru-RU" sz="2400" dirty="0" err="1">
                <a:solidFill>
                  <a:srgbClr val="002060"/>
                </a:solidFill>
                <a:latin typeface="Arial Black" pitchFamily="34" charset="0"/>
              </a:rPr>
              <a:t>Наурыз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1 мая -Праздник единства народа Казахстана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9 мая -День Победы 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6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июля- День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Столицы Казахстана-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Астана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30 августа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–День Конституции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Республики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Казахстана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25 октября День Республики Казахстан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16 </a:t>
            </a:r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декабря- День Независимости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4791" y="285728"/>
            <a:ext cx="9049209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Назар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аударғаныңыз үшін рахмет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Thank </a:t>
            </a:r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you for your attention!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9" name="Picture 7" descr="https://webstockreview.net/images/feast-clipart-guest-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6978391" cy="4933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714356"/>
            <a:ext cx="400049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25 октября 1990 года особая дата для граждан Казахстана, символизирующая завершение старого этапа истории и начало новой страницы развития Республики.</a:t>
            </a:r>
          </a:p>
        </p:txBody>
      </p:sp>
      <p:pic>
        <p:nvPicPr>
          <p:cNvPr id="16386" name="Picture 2" descr="https://gdb.rferl.org/A7AE90EC-CB7A-44B5-9379-DFEA9AF804FF_cx0_cy9_cw100_w1200_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428736"/>
            <a:ext cx="6350044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285728"/>
            <a:ext cx="84296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25 </a:t>
            </a:r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октября 1990 года – день суверенитета, который стал переломным в Казахстанской Истории. Первым основополагающим законодательным актом страны стала Декларация независимости. Это правовой, политический и идеологический документ, отражающий основные принципы общественности, прав и свобод человека, собственности, политического плюрализма и разделения власти. Эти фундаментальные положения легли в основу Конституции.</a:t>
            </a:r>
          </a:p>
        </p:txBody>
      </p:sp>
      <p:pic>
        <p:nvPicPr>
          <p:cNvPr id="15362" name="Picture 2" descr="https://elbasylibrary.gov.kz/sites/default/files/u220/_ias94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214686"/>
            <a:ext cx="5143536" cy="329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thepresentation.ru/img/tmb/4/373974/f4c3adc6e9e00c850e3c614363197846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16 декабря 1991 года в Казахстане был принят Конституционный закон о независимости в Республике Казахстан. </a:t>
            </a:r>
            <a:r>
              <a:rPr lang="ru-RU" sz="3200" dirty="0" smtClean="0">
                <a:latin typeface="Arial Black" pitchFamily="34" charset="0"/>
              </a:rPr>
              <a:t/>
            </a:r>
            <a:br>
              <a:rPr lang="ru-RU" sz="3200" dirty="0" smtClean="0">
                <a:latin typeface="Arial Black" pitchFamily="34" charset="0"/>
              </a:rPr>
            </a:br>
            <a:endParaRPr lang="ru-RU" sz="3200" dirty="0">
              <a:latin typeface="Arial Black" pitchFamily="34" charset="0"/>
            </a:endParaRPr>
          </a:p>
        </p:txBody>
      </p:sp>
      <p:pic>
        <p:nvPicPr>
          <p:cNvPr id="14339" name="Picture 3" descr="C:\Users\User\Desktop\3118572_491_0_4288_2848_1920x0_80_0_0_278f12cd667d4d78b0194c55d44bf9a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774995"/>
            <a:ext cx="5000660" cy="5083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357166"/>
            <a:ext cx="864399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Республика Казахстан является молодым независимым государством. Однако за этот период в стране произошли значительные крупномасштабные государственные преобразования. Был учрежден 2-х палатный Парламент, создана судебная система, объявлена новая столица. Не так давно появились Вооруженные силы, Республиканская гвардия, пограничные войска и военно-морской флот.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3001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500042"/>
            <a:ext cx="6858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Существовавшая система экономики радикально преобразована, сегодня мы живем в стране с развивающейся рыночной экономикой, способной интегрироваться в мировую экономическую систему. 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Казахстан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стал лидирующим государством среди стран СНГ и Восточной Европы по привлечению иностранных инвестиций. Также были проведены существенные реформы в социальной и пенсионной сферах.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zastav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42999" y="-1142999"/>
            <a:ext cx="6858000" cy="914399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6858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В республике существуют 16 политических партий и 25000 неправительственных организаций, обеспечивающих политическое многообразие и социальную стабильность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Казахстане официально зарегистрированы 6 политических партий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8" name="Picture 4" descr="Изображение логотип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786322"/>
            <a:ext cx="1905000" cy="1343026"/>
          </a:xfrm>
          <a:prstGeom prst="rect">
            <a:avLst/>
          </a:prstGeom>
          <a:noFill/>
        </p:spPr>
      </p:pic>
      <p:pic>
        <p:nvPicPr>
          <p:cNvPr id="11270" name="Picture 6" descr="Народная партия Казахстана логотип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000504"/>
            <a:ext cx="2819918" cy="1071570"/>
          </a:xfrm>
          <a:prstGeom prst="rect">
            <a:avLst/>
          </a:prstGeom>
          <a:noFill/>
        </p:spPr>
      </p:pic>
      <p:pic>
        <p:nvPicPr>
          <p:cNvPr id="11272" name="Picture 8" descr="https://upload.wikimedia.org/wikipedia/ru/2/20/Auy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3929066"/>
            <a:ext cx="1700209" cy="11040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4000504"/>
            <a:ext cx="235745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Изображение логотип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000504"/>
            <a:ext cx="2357454" cy="61293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pic>
        <p:nvPicPr>
          <p:cNvPr id="11274" name="Picture 10" descr="https://www.obk.kz/images/stories/flexicontent/item_132540_field_15/l_logotip-novyj-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5286388"/>
            <a:ext cx="4691042" cy="938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509</Words>
  <Application>Microsoft Office PowerPoint</Application>
  <PresentationFormat>Экран (4:3)</PresentationFormat>
  <Paragraphs>49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2022-10-10T16:37:53Z</dcterms:created>
  <dcterms:modified xsi:type="dcterms:W3CDTF">2022-10-10T19:04:45Z</dcterms:modified>
</cp:coreProperties>
</file>