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1" r:id="rId4"/>
    <p:sldId id="262" r:id="rId5"/>
    <p:sldId id="260" r:id="rId6"/>
    <p:sldId id="259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7784" y="1484784"/>
            <a:ext cx="6336704" cy="3672408"/>
          </a:xfrm>
        </p:spPr>
        <p:txBody>
          <a:bodyPr>
            <a:normAutofit fontScale="90000"/>
          </a:bodyPr>
          <a:lstStyle/>
          <a:p>
            <a:pPr algn="l"/>
            <a:r>
              <a:rPr lang="ru-RU" sz="4800" dirty="0" smtClean="0">
                <a:solidFill>
                  <a:schemeClr val="bg1"/>
                </a:solidFill>
              </a:rPr>
              <a:t>Для чего мы изучаем второстепенные члены</a:t>
            </a:r>
            <a:br>
              <a:rPr lang="ru-RU" sz="4800" dirty="0" smtClean="0">
                <a:solidFill>
                  <a:schemeClr val="bg1"/>
                </a:solidFill>
              </a:rPr>
            </a:br>
            <a:r>
              <a:rPr lang="ru-RU" sz="4800" dirty="0" smtClean="0">
                <a:solidFill>
                  <a:schemeClr val="bg1"/>
                </a:solidFill>
              </a:rPr>
              <a:t> предложения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5400" dirty="0" smtClean="0">
                <a:solidFill>
                  <a:schemeClr val="bg1"/>
                </a:solidFill>
              </a:rPr>
              <a:t>?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8" name="Управляющая кнопка: справка 7">
            <a:hlinkClick r:id="" action="ppaction://noaction" highlightClick="1"/>
          </p:cNvPr>
          <p:cNvSpPr/>
          <p:nvPr/>
        </p:nvSpPr>
        <p:spPr>
          <a:xfrm>
            <a:off x="548463" y="1772816"/>
            <a:ext cx="1656184" cy="3274664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2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7499176" cy="583504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чтобы выразить мысль более полно и точно, мы распространяем основу предложения.</a:t>
            </a: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331" y="3130410"/>
            <a:ext cx="3434989" cy="343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001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7239000" cy="484632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чтобы украсить и разнообразить свою речь.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844824"/>
            <a:ext cx="3889835" cy="474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433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7239000" cy="484632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чтобы объяснить или дополнить главные члены предложения.</a:t>
            </a:r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348880"/>
            <a:ext cx="4255120" cy="425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19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7239000" cy="4846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саду мы собрали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красные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яблоки, </a:t>
            </a:r>
          </a:p>
          <a:p>
            <a:pPr marL="0" indent="0">
              <a:buNone/>
            </a:pP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сочные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груши и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ароматные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персики.  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25144"/>
            <a:ext cx="2918773" cy="20162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1531">
            <a:off x="2316220" y="3170886"/>
            <a:ext cx="3312312" cy="22082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4077792"/>
            <a:ext cx="2663576" cy="266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727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48680"/>
            <a:ext cx="7239000" cy="4846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выпил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травяной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чай и съел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кусок торта</a:t>
            </a:r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827701"/>
            <a:ext cx="4067944" cy="29039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0725"/>
            <a:ext cx="4459912" cy="353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360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2"/>
                </a:solidFill>
              </a:rPr>
              <a:t>Сравним: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7239000" cy="525898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согревает.</a:t>
            </a:r>
          </a:p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Ясное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солнце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нежно </a:t>
            </a: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обнимает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 своими мягкими лучами. </a:t>
            </a:r>
          </a:p>
          <a:p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861048"/>
            <a:ext cx="288032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0092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Тема урока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</a:t>
            </a:r>
            <a:r>
              <a:rPr lang="ru-RU" sz="6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076" y="3429000"/>
            <a:ext cx="5472608" cy="58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4333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223</TotalTime>
  <Words>82</Words>
  <Application>Microsoft Office PowerPoint</Application>
  <PresentationFormat>Экран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Для чего мы изучаем второстепенные члены  предложения 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Сравним: </vt:lpstr>
      <vt:lpstr>Тема урока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Для чего мы изучаем второстепенные члены прдложения ?</dc:title>
  <dc:creator>Анна</dc:creator>
  <cp:lastModifiedBy>Анна</cp:lastModifiedBy>
  <cp:revision>9</cp:revision>
  <dcterms:created xsi:type="dcterms:W3CDTF">2021-04-06T17:56:23Z</dcterms:created>
  <dcterms:modified xsi:type="dcterms:W3CDTF">2021-04-06T22:12:55Z</dcterms:modified>
</cp:coreProperties>
</file>