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3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3405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650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7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573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7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296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031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306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819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65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732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4ABC742-5413-4602-9837-86595F57B0F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8D1C9A9-1EE6-43D0-8AE1-3AD207ADA866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3512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B49A10A-4DBA-49CB-835C-F3F8714C70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013" y="111175"/>
            <a:ext cx="10515600" cy="6358855"/>
          </a:xfrm>
        </p:spPr>
        <p:txBody>
          <a:bodyPr>
            <a:normAutofit/>
          </a:bodyPr>
          <a:lstStyle/>
          <a:p>
            <a:pPr algn="ctr"/>
            <a:r>
              <a:rPr lang="de-DE" sz="2400" b="1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My</a:t>
            </a:r>
            <a:r>
              <a:rPr lang="de-DE" sz="2400" b="1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1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family</a:t>
            </a:r>
            <a:endParaRPr lang="de-DE" sz="2400" b="1" i="0" dirty="0">
              <a:solidFill>
                <a:srgbClr val="000000"/>
              </a:solidFill>
              <a:effectLst/>
              <a:latin typeface="Bahnschrift SemiBold" panose="020B0502040204020203" pitchFamily="34" charset="0"/>
            </a:endParaRPr>
          </a:p>
          <a:p>
            <a:pPr algn="l"/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1) Hello,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name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…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Здравствуйте, меня зовут …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2)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surname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…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Моя фамилия - …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3) 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would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like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to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tell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you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about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family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,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friends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and me.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Я бы хотел рассказать Вам о моей семье, друзьях и о себе.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4) 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 am …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years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old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Мне … лет.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5) 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 live in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Cheboksary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and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study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at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Gymnasium №1 in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the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6th form.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Я живу в Чебоксарах и учусь в </a:t>
            </a:r>
            <a:r>
              <a:rPr lang="ru-RU" sz="2400" dirty="0">
                <a:solidFill>
                  <a:srgbClr val="000000"/>
                </a:solidFill>
                <a:latin typeface="Bahnschrift SemiBold" panose="020B0502040204020203" pitchFamily="34" charset="0"/>
              </a:rPr>
              <a:t>Г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имназии №1 в 6 классе.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6)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There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are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4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people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in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family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: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mother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,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father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,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sister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and I.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В моей семье 4 человека – мои мама, папа, сестра и я.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7)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We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are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 happy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family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Мы – счастливая семья.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8)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mother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doctor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Моя мама - врач.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9)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She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tall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and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beautiful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with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green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eyes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У нее зеленые глаза, и она высокая и красивая.</a:t>
            </a:r>
          </a:p>
        </p:txBody>
      </p:sp>
    </p:spTree>
    <p:extLst>
      <p:ext uri="{BB962C8B-B14F-4D97-AF65-F5344CB8AC3E}">
        <p14:creationId xmlns:p14="http://schemas.microsoft.com/office/powerpoint/2010/main" val="1909553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F9F6784-0786-4064-8756-86A0070CF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8448"/>
            <a:ext cx="10515600" cy="6589552"/>
          </a:xfrm>
        </p:spPr>
        <p:txBody>
          <a:bodyPr>
            <a:normAutofit/>
          </a:bodyPr>
          <a:lstStyle/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10)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dad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an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engineer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Мой папа – инженер.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11) 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He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tall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with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short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fair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hair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and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blue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eyes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У него голубые глаза, он высокий, его волосы короткие и светлые.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12)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sister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Mary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pupil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too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Моя сестра Маша - тоже ученица.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13)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She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smart and funny.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Она умная и забавная.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14) 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 like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to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go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for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walk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with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family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Я люблю ходить на прогулки с моей семьей.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15)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Sometimes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we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go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to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the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cinema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or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to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the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theatre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together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Иногда мы вместе ходим в кинотеатр или театр.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16) 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have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got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lots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of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good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friends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У меня много хороших друзей.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17)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We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like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to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spend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time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together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and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play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different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games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Мы любим проводить вместе время и играть в разные игры.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18) 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I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love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family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and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friends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very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 </a:t>
            </a:r>
            <a:r>
              <a:rPr lang="de-DE" sz="2400" b="0" i="0" dirty="0" err="1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much</a:t>
            </a:r>
            <a:r>
              <a:rPr lang="de-DE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.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Bahnschrift SemiBold" panose="020B0502040204020203" pitchFamily="34" charset="0"/>
              </a:rPr>
              <a:t>Я люблю мою семью и моих друзей очень сильно.</a:t>
            </a:r>
          </a:p>
          <a:p>
            <a:endParaRPr lang="ru-RU" sz="2400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222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327964-9106-409D-80A9-E6ECD9612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685800" indent="-685800">
              <a:buFont typeface="Wingdings" panose="05000000000000000000" pitchFamily="2" charset="2"/>
              <a:buChar char="q"/>
            </a:pPr>
            <a:endParaRPr lang="ru-RU" sz="54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2370A7-D814-47D6-8996-2B5190D573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How many people are there in your family?</a:t>
            </a:r>
            <a:endParaRPr lang="ru-RU" sz="5400" dirty="0">
              <a:solidFill>
                <a:srgbClr val="000000"/>
              </a:solidFill>
              <a:latin typeface="-apple-system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Is your family big or small?</a:t>
            </a:r>
            <a:endParaRPr lang="ru-RU" sz="5400" b="0" i="0" dirty="0">
              <a:solidFill>
                <a:srgbClr val="000000"/>
              </a:solidFill>
              <a:effectLst/>
              <a:latin typeface="-apple-system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Do you have any brothers or sisters? Describe them.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366325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0DF0A6-9A19-4BC7-AAFC-5645D0948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685800" indent="-685800">
              <a:buFont typeface="Wingdings" panose="05000000000000000000" pitchFamily="2" charset="2"/>
              <a:buChar char="q"/>
            </a:pPr>
            <a:endParaRPr lang="ru-RU" sz="54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39073B-6A0F-4510-A9CE-9CA7133760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What is your mother’s name?</a:t>
            </a:r>
            <a:endParaRPr lang="ru-RU" sz="5400" b="0" i="0" dirty="0">
              <a:solidFill>
                <a:srgbClr val="000000"/>
              </a:solidFill>
              <a:effectLst/>
              <a:latin typeface="-apple-system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What does she do?</a:t>
            </a:r>
            <a:r>
              <a:rPr lang="ru-RU" sz="5400" b="0" i="0" dirty="0">
                <a:solidFill>
                  <a:srgbClr val="000000"/>
                </a:solidFill>
                <a:effectLst/>
                <a:latin typeface="-apple-system"/>
              </a:rPr>
              <a:t> (</a:t>
            </a: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profession)</a:t>
            </a:r>
            <a:endParaRPr lang="ru-RU" sz="5400" b="0" i="0" dirty="0">
              <a:solidFill>
                <a:srgbClr val="000000"/>
              </a:solidFill>
              <a:effectLst/>
              <a:latin typeface="-apple-system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How old is she?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33798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914577-18D0-4670-BC12-6287833B5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685800" indent="-685800">
              <a:buFont typeface="Wingdings" panose="05000000000000000000" pitchFamily="2" charset="2"/>
              <a:buChar char="q"/>
            </a:pPr>
            <a:endParaRPr lang="ru-RU" sz="54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32AEA2-FB1B-4DB7-BC3C-7AED02E7F7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What does she look like?</a:t>
            </a:r>
            <a:endParaRPr lang="ru-RU" sz="5400" b="0" i="0" dirty="0">
              <a:solidFill>
                <a:srgbClr val="000000"/>
              </a:solidFill>
              <a:effectLst/>
              <a:latin typeface="-apple-system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Does she have any hobbies?</a:t>
            </a:r>
            <a:endParaRPr lang="ru-RU" sz="5400" b="0" i="0" dirty="0">
              <a:solidFill>
                <a:srgbClr val="000000"/>
              </a:solidFill>
              <a:effectLst/>
              <a:latin typeface="-apple-system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What is your father’s name?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266688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A0EEA8-B53F-4C5F-95C3-3876E3C74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685800" indent="-685800">
              <a:buFont typeface="Wingdings" panose="05000000000000000000" pitchFamily="2" charset="2"/>
              <a:buChar char="q"/>
            </a:pPr>
            <a:endParaRPr lang="ru-RU" sz="54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D4C2AB-8ABA-44F5-B72E-03A6AD0E97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What does he do?</a:t>
            </a:r>
            <a:r>
              <a:rPr lang="ru-RU" sz="5400" b="0" i="0" dirty="0">
                <a:solidFill>
                  <a:srgbClr val="000000"/>
                </a:solidFill>
                <a:effectLst/>
                <a:latin typeface="-apple-system"/>
              </a:rPr>
              <a:t> (</a:t>
            </a: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profession)</a:t>
            </a:r>
            <a:endParaRPr lang="ru-RU" sz="5400" b="0" i="0" dirty="0">
              <a:solidFill>
                <a:srgbClr val="000000"/>
              </a:solidFill>
              <a:effectLst/>
              <a:latin typeface="-apple-system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How old is he?</a:t>
            </a:r>
            <a:endParaRPr lang="ru-RU" sz="5400" b="0" i="0" dirty="0">
              <a:solidFill>
                <a:srgbClr val="000000"/>
              </a:solidFill>
              <a:effectLst/>
              <a:latin typeface="-apple-system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rgbClr val="000000"/>
                </a:solidFill>
                <a:effectLst/>
                <a:latin typeface="-apple-system"/>
              </a:rPr>
              <a:t>What does he look like?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753051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DBCBCB-A2B9-4D41-8E21-7B147003D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54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70330B-531F-4B52-BA8C-A8CBF8C6C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chemeClr val="tx1"/>
                </a:solidFill>
                <a:effectLst/>
                <a:latin typeface="-apple-system"/>
              </a:rPr>
              <a:t>Does he have any hobbies?</a:t>
            </a:r>
            <a:endParaRPr lang="ru-RU" sz="5400" b="0" i="0" dirty="0">
              <a:solidFill>
                <a:schemeClr val="tx1"/>
              </a:solidFill>
              <a:effectLst/>
              <a:latin typeface="-apple-system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chemeClr val="tx1"/>
                </a:solidFill>
                <a:effectLst/>
                <a:latin typeface="-apple-system"/>
              </a:rPr>
              <a:t>Do you have grandparents?</a:t>
            </a:r>
            <a:endParaRPr lang="ru-RU" sz="5400" b="0" i="0" dirty="0">
              <a:solidFill>
                <a:schemeClr val="tx1"/>
              </a:solidFill>
              <a:effectLst/>
              <a:latin typeface="-apple-system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chemeClr val="tx1"/>
                </a:solidFill>
                <a:effectLst/>
                <a:latin typeface="-apple-system"/>
              </a:rPr>
              <a:t>How old are they?</a:t>
            </a:r>
            <a:endParaRPr lang="ru-RU" sz="5400" b="0" i="0" dirty="0">
              <a:solidFill>
                <a:schemeClr val="tx1"/>
              </a:solidFill>
              <a:effectLst/>
              <a:latin typeface="-apple-system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5400" b="0" i="0" dirty="0">
                <a:solidFill>
                  <a:schemeClr val="tx1"/>
                </a:solidFill>
                <a:effectLst/>
                <a:latin typeface="-apple-system"/>
              </a:rPr>
              <a:t>What do you like to do with your family?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193221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116</TotalTime>
  <Words>465</Words>
  <Application>Microsoft Office PowerPoint</Application>
  <PresentationFormat>Широкоэкранный</PresentationFormat>
  <Paragraphs>35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-apple-system</vt:lpstr>
      <vt:lpstr>Bahnschrift SemiBold</vt:lpstr>
      <vt:lpstr>Calibri</vt:lpstr>
      <vt:lpstr>Calibri Light</vt:lpstr>
      <vt:lpstr>Wingdings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Жуня</dc:creator>
  <cp:lastModifiedBy>Женя</cp:lastModifiedBy>
  <cp:revision>2</cp:revision>
  <dcterms:created xsi:type="dcterms:W3CDTF">2021-01-12T19:43:46Z</dcterms:created>
  <dcterms:modified xsi:type="dcterms:W3CDTF">2022-10-10T20:32:56Z</dcterms:modified>
</cp:coreProperties>
</file>