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1" r:id="rId6"/>
    <p:sldId id="263" r:id="rId7"/>
    <p:sldId id="262" r:id="rId8"/>
    <p:sldId id="260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204571E-D300-417E-BC89-67DF51A02BE5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A79C887-F0AB-4231-99EE-C6B3B91E3D9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3808" y="5229200"/>
            <a:ext cx="5637010" cy="882119"/>
          </a:xfrm>
        </p:spPr>
        <p:txBody>
          <a:bodyPr>
            <a:normAutofit fontScale="70000" lnSpcReduction="20000"/>
          </a:bodyPr>
          <a:lstStyle/>
          <a:p>
            <a:pPr lvl="0" algn="ctr" defTabSz="4572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3-г1а  класс</a:t>
            </a:r>
            <a:endParaRPr lang="ru-RU" sz="28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0" algn="ctr" defTabSz="4572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dirty="0" err="1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Хьехархо</a:t>
            </a:r>
            <a:r>
              <a:rPr lang="ru-RU" sz="2800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: </a:t>
            </a:r>
            <a:r>
              <a:rPr lang="ru-RU" sz="2800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Межидова</a:t>
            </a:r>
            <a:r>
              <a:rPr lang="ru-RU" sz="28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Р.Ш.</a:t>
            </a:r>
            <a:endParaRPr lang="ru-RU" sz="2800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0" algn="ctr" defTabSz="4572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b="1" i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МБОУ «СОШ № </a:t>
            </a:r>
            <a:r>
              <a:rPr lang="ru-RU" sz="2800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  <a:r>
              <a:rPr lang="ru-RU" sz="2800" b="1" i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» г. </a:t>
            </a:r>
            <a:r>
              <a:rPr lang="ru-RU" sz="2800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Шали</a:t>
            </a:r>
            <a:endParaRPr lang="ru-RU" sz="1800" b="1" i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2879" y="260648"/>
            <a:ext cx="7560840" cy="1793167"/>
          </a:xfrm>
        </p:spPr>
        <p:txBody>
          <a:bodyPr/>
          <a:lstStyle/>
          <a:p>
            <a:r>
              <a:rPr lang="ru-RU" dirty="0">
                <a:effectLst/>
                <a:latin typeface="Times New Roman"/>
                <a:ea typeface="Times New Roman"/>
              </a:rPr>
              <a:t>«</a:t>
            </a:r>
            <a:r>
              <a:rPr lang="ru-RU" dirty="0" err="1">
                <a:effectLst/>
                <a:latin typeface="Times New Roman"/>
                <a:ea typeface="Times New Roman"/>
              </a:rPr>
              <a:t>Гуьйре</a:t>
            </a:r>
            <a:r>
              <a:rPr lang="ru-RU" dirty="0">
                <a:effectLst/>
                <a:latin typeface="Times New Roman"/>
                <a:ea typeface="Times New Roman"/>
              </a:rPr>
              <a:t> т1екхочуш» </a:t>
            </a:r>
            <a:r>
              <a:rPr lang="ru-RU" dirty="0" err="1">
                <a:effectLst/>
                <a:latin typeface="Times New Roman"/>
                <a:ea typeface="Times New Roman"/>
              </a:rPr>
              <a:t>Хь</a:t>
            </a:r>
            <a:r>
              <a:rPr lang="ru-RU" dirty="0">
                <a:effectLst/>
                <a:latin typeface="Times New Roman"/>
                <a:ea typeface="Times New Roman"/>
              </a:rPr>
              <a:t>. </a:t>
            </a:r>
            <a:r>
              <a:rPr lang="ru-RU" dirty="0" err="1">
                <a:effectLst/>
                <a:latin typeface="Times New Roman"/>
                <a:ea typeface="Times New Roman"/>
              </a:rPr>
              <a:t>Хасаев</a:t>
            </a:r>
            <a:r>
              <a:rPr lang="ru-RU" dirty="0">
                <a:effectLst/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  <p:sp>
        <p:nvSpPr>
          <p:cNvPr id="4" name="AutoShape 2" descr="https://coolsen.ru/wp-content/uploads/2021/12/95-20211203_2021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13" y="2060848"/>
            <a:ext cx="831641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72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theslide.ru/img/thumbs/1d57600cb486f67e5d939ec82fb3e5a8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064896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42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416824" cy="5577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Мотт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шарбар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Суна- 1ежаш,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Хьуна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кхораш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Кхунна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баьллаш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Цунна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хьечаш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,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Т1аьхьависнарг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Мила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ву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Цо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б1аьргаш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Д1ахьаббийр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?</a:t>
            </a:r>
            <a:endParaRPr lang="ru-RU" sz="24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49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624736" cy="2423346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>
                <a:effectLst/>
                <a:latin typeface="Times New Roman"/>
                <a:ea typeface="Times New Roman"/>
              </a:rPr>
              <a:t>1алашо  </a:t>
            </a:r>
            <a:r>
              <a:rPr lang="ru-RU" sz="4800" dirty="0" err="1" smtClean="0">
                <a:effectLst/>
                <a:latin typeface="Times New Roman"/>
                <a:ea typeface="Times New Roman"/>
              </a:rPr>
              <a:t>йовзийтар</a:t>
            </a:r>
            <a:r>
              <a:rPr lang="ru-RU" sz="48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4800" dirty="0" smtClean="0">
                <a:effectLst/>
                <a:latin typeface="Times New Roman"/>
                <a:ea typeface="Times New Roman"/>
              </a:rPr>
            </a:br>
            <a:r>
              <a:rPr lang="ru-RU" sz="4800" dirty="0" smtClean="0">
                <a:effectLst/>
                <a:latin typeface="Times New Roman"/>
                <a:ea typeface="Times New Roman"/>
              </a:rPr>
              <a:t>Дог1у </a:t>
            </a:r>
            <a:r>
              <a:rPr lang="ru-RU" sz="4800" dirty="0" err="1" smtClean="0">
                <a:effectLst/>
                <a:latin typeface="Times New Roman"/>
                <a:ea typeface="Times New Roman"/>
              </a:rPr>
              <a:t>дош</a:t>
            </a:r>
            <a:r>
              <a:rPr lang="ru-RU" sz="4800" dirty="0" smtClean="0">
                <a:effectLst/>
                <a:latin typeface="Times New Roman"/>
                <a:ea typeface="Times New Roman"/>
              </a:rPr>
              <a:t> ала.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2852936"/>
            <a:ext cx="5970494" cy="129614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1аламца ю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даим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суьйре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Дашо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духар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долу….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c.wallhere.com/photos/09/a2/autumn_trees_fall_nature_colors_grass_leaves_yellow-914227.jpg!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453650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94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13414"/>
            <a:ext cx="8568952" cy="1777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Керла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тема </a:t>
            </a:r>
            <a:r>
              <a:rPr lang="ru-RU" sz="44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хьехар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40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Хь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sz="44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Хасаев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</a:t>
            </a:r>
            <a:r>
              <a:rPr lang="ru-RU" sz="44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Гуьйре</a:t>
            </a:r>
            <a:r>
              <a:rPr lang="ru-RU" sz="4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т1екхочуш»</a:t>
            </a:r>
            <a:endParaRPr lang="ru-RU" sz="40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65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7056784" cy="2880320"/>
          </a:xfrm>
        </p:spPr>
        <p:txBody>
          <a:bodyPr/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Дошам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Жут</a:t>
            </a:r>
            <a:r>
              <a:rPr lang="ru-RU" sz="2800" i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гарг1улин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тоба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Динберг</a:t>
            </a:r>
            <a:r>
              <a:rPr lang="ru-RU" sz="2800" i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бецан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тоба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Кесарш</a:t>
            </a:r>
            <a:r>
              <a:rPr lang="ru-RU" sz="2800" i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йол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асанашца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охьайиллар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8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Ха </a:t>
            </a:r>
            <a:r>
              <a:rPr lang="ru-RU" sz="28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хорцуш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 д1адоьду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меттиг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хуьйцуш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br>
              <a:rPr lang="ru-RU" sz="2800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s://stihi.ru/pics/2011/07/18/73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356992"/>
            <a:ext cx="3240359" cy="3077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cs1.livemaster.ru/storage/3b/ee/52d50c6916aa355182e36b392a0l--tsvety-i-floristika-podorozhnik-bolshoj-semena-50-sh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3" y="3356992"/>
            <a:ext cx="2952328" cy="300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174" y="3356993"/>
            <a:ext cx="2664296" cy="3077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12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sd.multiurok.ru/html/2017/02/17/s_58a6cedb5b98d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84887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87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148" y="332656"/>
            <a:ext cx="7937292" cy="1143000"/>
          </a:xfrm>
        </p:spPr>
        <p:txBody>
          <a:bodyPr/>
          <a:lstStyle/>
          <a:p>
            <a:pPr algn="l"/>
            <a:r>
              <a:rPr lang="ru-RU" sz="4000" dirty="0" err="1">
                <a:effectLst/>
                <a:latin typeface="Cambria"/>
                <a:ea typeface="Times New Roman"/>
                <a:cs typeface="Times New Roman"/>
              </a:rPr>
              <a:t>Суьртах</a:t>
            </a:r>
            <a:r>
              <a:rPr lang="ru-RU" sz="4000" dirty="0">
                <a:effectLst/>
                <a:latin typeface="Cambria"/>
                <a:ea typeface="Times New Roman"/>
                <a:cs typeface="Times New Roman"/>
              </a:rPr>
              <a:t> </a:t>
            </a:r>
            <a:r>
              <a:rPr lang="ru-RU" sz="4000" dirty="0" err="1">
                <a:effectLst/>
                <a:latin typeface="Cambria"/>
                <a:ea typeface="Times New Roman"/>
                <a:cs typeface="Times New Roman"/>
              </a:rPr>
              <a:t>лаьцна</a:t>
            </a:r>
            <a:r>
              <a:rPr lang="ru-RU" sz="4000" dirty="0">
                <a:effectLst/>
                <a:latin typeface="Cambria"/>
                <a:ea typeface="Times New Roman"/>
                <a:cs typeface="Times New Roman"/>
              </a:rPr>
              <a:t>  </a:t>
            </a:r>
            <a:r>
              <a:rPr lang="ru-RU" sz="4000" dirty="0" err="1">
                <a:effectLst/>
                <a:latin typeface="Cambria"/>
                <a:ea typeface="Times New Roman"/>
                <a:cs typeface="Times New Roman"/>
              </a:rPr>
              <a:t>къамел</a:t>
            </a:r>
            <a:r>
              <a:rPr lang="ru-RU" sz="4000" dirty="0">
                <a:effectLst/>
                <a:latin typeface="Cambria"/>
                <a:ea typeface="Times New Roman"/>
                <a:cs typeface="Times New Roman"/>
              </a:rPr>
              <a:t> дар</a:t>
            </a:r>
            <a:r>
              <a:rPr lang="ru-RU" sz="4800" dirty="0" smtClean="0">
                <a:effectLst/>
                <a:latin typeface="Cambria"/>
                <a:ea typeface="Times New Roman"/>
                <a:cs typeface="Times New Roman"/>
              </a:rPr>
              <a:t>. </a:t>
            </a:r>
            <a:endParaRPr lang="ru-RU" dirty="0"/>
          </a:p>
        </p:txBody>
      </p:sp>
      <p:pic>
        <p:nvPicPr>
          <p:cNvPr id="5122" name="Picture 2" descr="https://i.pinimg.com/originals/87/e9/6b/87e96b7233aea7e1d66f55ac4335d26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8324182" cy="4786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38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064896" cy="2131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Суьрташ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дахкар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3600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Бераша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суьрташ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дохку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гуьйренан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1аламах </a:t>
            </a:r>
            <a:r>
              <a:rPr lang="ru-RU" sz="3600" dirty="0" err="1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лаьцна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</a:t>
            </a:r>
            <a:endParaRPr lang="ru-RU" sz="36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3077" name="Picture 5" descr="https://bipbap.ru/wp-content/uploads/2019/10/img_56f68ce1997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5040560" cy="386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s://bipbap.ru/wp-content/uploads/2018/09/hello_html_6b2a8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52935"/>
            <a:ext cx="4464496" cy="386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66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lusana.ru/files/21366/268/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776864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15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74</TotalTime>
  <Words>87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«Гуьйре т1екхочуш» Хь. Хасаев. </vt:lpstr>
      <vt:lpstr>Презентация PowerPoint</vt:lpstr>
      <vt:lpstr>1алашо  йовзийтар Дог1у дош ала.</vt:lpstr>
      <vt:lpstr>Презентация PowerPoint</vt:lpstr>
      <vt:lpstr>                        Дошам Жут- гарг1улин тоба. Динберг- бецан тоба Кесарш- йол асанашца охьайиллар Ха хорцуш-  д1адоьду меттиг хуьйцуш. </vt:lpstr>
      <vt:lpstr>Презентация PowerPoint</vt:lpstr>
      <vt:lpstr>Суьртах лаьцна  къамел дар.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«Гуьйре т1екхочуш» Хь. Хасаев.</dc:title>
  <dc:creator>Elbrus-Servis</dc:creator>
  <cp:lastModifiedBy>Elbrus-Servis</cp:lastModifiedBy>
  <cp:revision>7</cp:revision>
  <dcterms:created xsi:type="dcterms:W3CDTF">2022-10-10T19:05:52Z</dcterms:created>
  <dcterms:modified xsi:type="dcterms:W3CDTF">2022-10-10T20:20:10Z</dcterms:modified>
</cp:coreProperties>
</file>