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4763021" cy="4596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620688"/>
            <a:ext cx="2671787" cy="4675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14541" y="980728"/>
            <a:ext cx="3949947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Тепловое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физическое явление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324973"/>
            <a:ext cx="1719808" cy="3009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14541" y="2132856"/>
            <a:ext cx="3949947" cy="11461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Кружка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Блюдце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Пакетик чая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413298"/>
            <a:ext cx="1184994" cy="2073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014541" y="3274108"/>
            <a:ext cx="3949947" cy="11461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Стекло, фарфор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бумага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520" y="4571053"/>
            <a:ext cx="592497" cy="1036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5021536" y="4420293"/>
            <a:ext cx="3949947" cy="11461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частицы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42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60848"/>
            <a:ext cx="9144000" cy="1143000"/>
          </a:xfrm>
          <a:solidFill>
            <a:schemeClr val="bg1">
              <a:alpha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Все тела состоят из _________, которые называются __________ и _________.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75656" cy="142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4499992" y="1844824"/>
            <a:ext cx="2448272" cy="864096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частиц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987824" y="2492896"/>
            <a:ext cx="3168352" cy="864096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молекулы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652120" y="2492896"/>
            <a:ext cx="2448272" cy="864096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атомы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Блок-схема: извлечение 7"/>
          <p:cNvSpPr/>
          <p:nvPr/>
        </p:nvSpPr>
        <p:spPr>
          <a:xfrm>
            <a:off x="1115616" y="3577799"/>
            <a:ext cx="3240360" cy="1484784"/>
          </a:xfrm>
          <a:prstGeom prst="flowChartExtra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smtClean="0"/>
              <a:t>H</a:t>
            </a:r>
            <a:r>
              <a:rPr lang="en-US" sz="3200" b="1" dirty="0" smtClean="0"/>
              <a:t>2</a:t>
            </a:r>
            <a:r>
              <a:rPr lang="en-US" sz="4400" b="1" dirty="0" smtClean="0"/>
              <a:t>SO</a:t>
            </a:r>
            <a:r>
              <a:rPr lang="en-US" sz="3200" b="1" dirty="0" smtClean="0"/>
              <a:t>4</a:t>
            </a:r>
            <a:endParaRPr lang="ru-RU" sz="3200" b="1" dirty="0"/>
          </a:p>
        </p:txBody>
      </p:sp>
      <p:sp>
        <p:nvSpPr>
          <p:cNvPr id="9" name="Блок-схема: извлечение 8"/>
          <p:cNvSpPr/>
          <p:nvPr/>
        </p:nvSpPr>
        <p:spPr>
          <a:xfrm>
            <a:off x="4355976" y="3563051"/>
            <a:ext cx="3240360" cy="1484784"/>
          </a:xfrm>
          <a:prstGeom prst="flowChartExtra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smtClean="0"/>
              <a:t>Fe</a:t>
            </a:r>
            <a:r>
              <a:rPr lang="en-US" sz="2400" b="1" dirty="0" smtClean="0"/>
              <a:t>2</a:t>
            </a:r>
            <a:r>
              <a:rPr lang="en-US" sz="4400" b="1" dirty="0" smtClean="0"/>
              <a:t>O</a:t>
            </a:r>
            <a:r>
              <a:rPr lang="en-US" sz="2400" b="1" dirty="0" smtClean="0"/>
              <a:t>3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56735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476672"/>
            <a:ext cx="8229600" cy="712051"/>
          </a:xfrm>
        </p:spPr>
        <p:txBody>
          <a:bodyPr/>
          <a:lstStyle/>
          <a:p>
            <a:r>
              <a:rPr lang="ru-RU" dirty="0" smtClean="0"/>
              <a:t>Все тела состоят из молекул и атомов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75656" cy="142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472148" y="2022699"/>
            <a:ext cx="8229600" cy="7120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Молекулы находятся в постоянном </a:t>
            </a:r>
          </a:p>
          <a:p>
            <a:pPr marL="0" indent="0">
              <a:buNone/>
            </a:pPr>
            <a:r>
              <a:rPr lang="ru-RU" dirty="0" smtClean="0"/>
              <a:t>движении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8" y="1860880"/>
            <a:ext cx="1475656" cy="142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1480818" y="4149080"/>
            <a:ext cx="8229600" cy="712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Частицы движутся беспорядочно</a:t>
            </a:r>
            <a:endParaRPr lang="ru-RU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" y="3672408"/>
            <a:ext cx="1475656" cy="142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1511152" y="5733256"/>
            <a:ext cx="8229600" cy="712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Между частицами есть промежутки</a:t>
            </a:r>
            <a:endParaRPr lang="ru-RU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256584"/>
            <a:ext cx="1475656" cy="142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844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7" grpId="0" build="p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00" y="1313384"/>
            <a:ext cx="810900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75656" cy="142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770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221088"/>
            <a:ext cx="8892480" cy="2448272"/>
          </a:xfrm>
          <a:solidFill>
            <a:schemeClr val="bg1">
              <a:alpha val="66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Диффузия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– явление взаимного проникновения молекул одного вещества между молекулами другого.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75656" cy="142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9"/>
          <a:stretch/>
        </p:blipFill>
        <p:spPr bwMode="auto">
          <a:xfrm>
            <a:off x="-34718" y="1716045"/>
            <a:ext cx="9359246" cy="2433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55776" y="223775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Диффузия. Броуновское движение.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04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5967197" cy="5758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741" y="949040"/>
            <a:ext cx="258626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168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2936"/>
            <a:ext cx="9144000" cy="1584176"/>
          </a:xfrm>
          <a:solidFill>
            <a:schemeClr val="bg1">
              <a:alpha val="46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Броуновское движение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это движение частиц, взвешенных в жидкости или газе.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3752" cy="1894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70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Проверь себя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+ + + - - + -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75656" cy="1424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248" y="0"/>
            <a:ext cx="1773752" cy="1894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90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86</Words>
  <Application>Microsoft Office PowerPoint</Application>
  <PresentationFormat>Экран (4:3)</PresentationFormat>
  <Paragraphs>23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Все тела состоят из _________, которые называются __________ и _________.</vt:lpstr>
      <vt:lpstr>Презентация PowerPoint</vt:lpstr>
      <vt:lpstr>Презентация PowerPoint</vt:lpstr>
      <vt:lpstr>Диффузия – явление взаимного проникновения молекул одного вещества между молекулами другого.</vt:lpstr>
      <vt:lpstr>Презентация PowerPoint</vt:lpstr>
      <vt:lpstr>Броуновское движение – это движение частиц, взвешенных в жидкости или газе.</vt:lpstr>
      <vt:lpstr>Проверь себя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2022-09-27T19:34:28Z</dcterms:created>
  <dcterms:modified xsi:type="dcterms:W3CDTF">2022-09-27T20:22:10Z</dcterms:modified>
</cp:coreProperties>
</file>