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549"/>
    <a:srgbClr val="FF3B3B"/>
    <a:srgbClr val="FF7575"/>
    <a:srgbClr val="FF8181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377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654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86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73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35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8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669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65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0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58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7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591FE-A2A9-46FF-B49F-EC31F00EE8B2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9FA8D-FF5D-4198-8F05-DFF1D6A2D0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09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3444" y="5175164"/>
            <a:ext cx="113019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помощи сайта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вспомнили что такое прямоугольник, его признаки. Узнали как вычислить площадь прямоугольника и какие латинские буквы используются при вычислении площади прямоугольника. Поняли что один из недостатков сайта это нехватка закрепляющего материала. И исправили его при помощи сайта «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3444" y="163542"/>
            <a:ext cx="43647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Площадь прямоугольника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3444" y="2025104"/>
            <a:ext cx="64777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занятия: 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этап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счет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материала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материала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урока</a:t>
            </a:r>
          </a:p>
          <a:p>
            <a:pPr marL="457200" indent="-457200">
              <a:buAutoNum type="arabicParenR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444" y="1614256"/>
            <a:ext cx="374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Сайты: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444" y="719622"/>
            <a:ext cx="6309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темой «Площадь прямоугольника» при помощи разных сайтов</a:t>
            </a:r>
            <a:r>
              <a:rPr lang="ru-RU" sz="2200" dirty="0" smtClean="0"/>
              <a:t>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237555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627" y="203199"/>
            <a:ext cx="197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Факты</a:t>
            </a:r>
            <a:r>
              <a:rPr lang="ru-RU" b="1" dirty="0" smtClean="0"/>
              <a:t>:</a:t>
            </a:r>
            <a:endParaRPr lang="ru-RU" b="1" dirty="0"/>
          </a:p>
        </p:txBody>
      </p:sp>
      <p:pic>
        <p:nvPicPr>
          <p:cNvPr id="3" name="Площадь прямоугольника Математика 3 класс #16 Инфоурок (360p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797" y="775730"/>
            <a:ext cx="9681031" cy="5445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0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9314" y="1001485"/>
            <a:ext cx="100438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есть материал как для учащихся, учителей и родителей;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учащихся разделены по классам и предметам;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Предоставлены как видео, так и печатные материалы;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находятся в свободном доступе (можно скачать).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47771" y="539820"/>
            <a:ext cx="271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7885" y="3540641"/>
            <a:ext cx="1973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9314" y="4002306"/>
            <a:ext cx="100438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Предоставлена удобная панель управления;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учащихся разделены по классам и предметам;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яркий и интересны, но не режет глаз;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105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970" y="1389279"/>
            <a:ext cx="8882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Различный материал по одной теме находится в разных местах;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 материала для закрепления;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970" y="4272224"/>
            <a:ext cx="986584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 представленные на сайте можно играть только в онлайн формате;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не доступен к скачиванию;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видео на сайте были удалены и недоступны к просмотру;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каждом входе на сайт нужна регистрация.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075" y="3454228"/>
            <a:ext cx="2072820" cy="646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283" y="735498"/>
            <a:ext cx="280440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81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5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378857"/>
            <a:ext cx="91585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впечатления</a:t>
            </a:r>
            <a:r>
              <a:rPr lang="ru-RU" sz="2400" dirty="0" smtClean="0"/>
              <a:t>: </a:t>
            </a:r>
          </a:p>
          <a:p>
            <a:endParaRPr lang="ru-RU" sz="2400" dirty="0" smtClean="0"/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сайты понравились, у каждого сайта есть свои недостатки и  достоинства. Больше по оформлению мне понравился сайт «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т.к. там весь материал по одной теме собран в одном месте.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077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3829" y="348343"/>
            <a:ext cx="11292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Креотив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бы посмотрев видео на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Инфоуроке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закрепила полученные знания при помощи сайта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Учи.ру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6795" r="40216"/>
          <a:stretch/>
        </p:blipFill>
        <p:spPr>
          <a:xfrm>
            <a:off x="3425371" y="4356957"/>
            <a:ext cx="4789034" cy="22839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3829" y="1418489"/>
            <a:ext cx="116259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содержатся интерактивные задания: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изучение формулы площади для прямоугольника;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сравнение площадей разных прямоугольников;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поиск стороны прямоугольника по известной площади.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помогут сформировать гибкость пространственного мышления, умение широко применять понятия площади и длин. Проверяются автоматически.</a:t>
            </a:r>
            <a:endParaRPr lang="ru-RU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292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326</Words>
  <Application>Microsoft Office PowerPoint</Application>
  <PresentationFormat>Широкоэкранный</PresentationFormat>
  <Paragraphs>44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2021-10-27T16:03:36Z</dcterms:created>
  <dcterms:modified xsi:type="dcterms:W3CDTF">2021-10-28T03:30:10Z</dcterms:modified>
</cp:coreProperties>
</file>