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4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14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1" t="16875" r="50337" b="13125"/>
          <a:stretch/>
        </p:blipFill>
        <p:spPr bwMode="auto">
          <a:xfrm>
            <a:off x="-180528" y="0"/>
            <a:ext cx="4932040" cy="690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20693" r="50550" b="6641"/>
          <a:stretch/>
        </p:blipFill>
        <p:spPr bwMode="auto">
          <a:xfrm>
            <a:off x="4716016" y="0"/>
            <a:ext cx="4857337" cy="717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380" t="19657" r="23022" b="23085"/>
          <a:stretch/>
        </p:blipFill>
        <p:spPr bwMode="auto">
          <a:xfrm>
            <a:off x="-180528" y="0"/>
            <a:ext cx="4959726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494" t="22278" r="17808" b="21875"/>
          <a:stretch/>
        </p:blipFill>
        <p:spPr bwMode="auto">
          <a:xfrm>
            <a:off x="4896465" y="0"/>
            <a:ext cx="4673594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572000" y="0"/>
            <a:ext cx="0" cy="6904856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170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" t="44480" r="52199" b="22608"/>
          <a:stretch/>
        </p:blipFill>
        <p:spPr bwMode="auto">
          <a:xfrm>
            <a:off x="-684584" y="476672"/>
            <a:ext cx="10266492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1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374" y="260648"/>
            <a:ext cx="9362894" cy="6345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96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896544" cy="2967602"/>
          </a:xfrm>
          <a:prstGeom prst="rect">
            <a:avLst/>
          </a:prstGeom>
          <a:ln w="9525">
            <a:solidFill>
              <a:schemeClr val="accent4">
                <a:lumMod val="50000"/>
              </a:schemeClr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05" y="3573016"/>
            <a:ext cx="4938059" cy="2905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нутый угол 3"/>
          <p:cNvSpPr/>
          <p:nvPr/>
        </p:nvSpPr>
        <p:spPr>
          <a:xfrm>
            <a:off x="5616624" y="2276872"/>
            <a:ext cx="3275856" cy="2592288"/>
          </a:xfrm>
          <a:prstGeom prst="foldedCorne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диффузия?</a:t>
            </a:r>
            <a:endParaRPr lang="ru-RU" sz="4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15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8" t="14443" r="12309" b="5068"/>
          <a:stretch/>
        </p:blipFill>
        <p:spPr bwMode="auto">
          <a:xfrm>
            <a:off x="179512" y="928710"/>
            <a:ext cx="5382358" cy="45685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нутый угол 4"/>
          <p:cNvSpPr/>
          <p:nvPr/>
        </p:nvSpPr>
        <p:spPr>
          <a:xfrm>
            <a:off x="5266091" y="476672"/>
            <a:ext cx="3851920" cy="5904656"/>
          </a:xfrm>
          <a:prstGeom prst="foldedCorne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Определите показания термометров.</a:t>
            </a:r>
          </a:p>
          <a:p>
            <a:endParaRPr lang="ru-RU" sz="24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Запишите показания с учетом погрешности.</a:t>
            </a:r>
          </a:p>
          <a:p>
            <a:endParaRPr lang="ru-RU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 каком случае диффузия протекает быстрее? медленнее?</a:t>
            </a:r>
            <a:endParaRPr lang="ru-RU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6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0072" cy="2516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6" y="2276872"/>
            <a:ext cx="3695397" cy="24949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558432"/>
            <a:ext cx="3750105" cy="2299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нутый угол 3"/>
          <p:cNvSpPr/>
          <p:nvPr/>
        </p:nvSpPr>
        <p:spPr>
          <a:xfrm>
            <a:off x="3956054" y="1052736"/>
            <a:ext cx="5080441" cy="4369792"/>
          </a:xfrm>
          <a:prstGeom prst="foldedCorne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АГРЕГАТНЫЕ СОСТОЯНИЯ ВЕЩЕСТВА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70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1875971"/>
              </p:ext>
            </p:extLst>
          </p:nvPr>
        </p:nvGraphicFramePr>
        <p:xfrm>
          <a:off x="179512" y="260648"/>
          <a:ext cx="8712969" cy="402336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904323"/>
                <a:gridCol w="2904323"/>
                <a:gridCol w="2904323"/>
              </a:tblGrid>
              <a:tr h="30492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ТВЕРДОЕ ТЕЛО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ЖИДКОСТЬ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ГАЗ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00744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03" t="30708" r="59743" b="39051"/>
          <a:stretch/>
        </p:blipFill>
        <p:spPr bwMode="auto">
          <a:xfrm>
            <a:off x="234101" y="1093022"/>
            <a:ext cx="27432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21225" r="42854" b="39051"/>
          <a:stretch/>
        </p:blipFill>
        <p:spPr bwMode="auto">
          <a:xfrm>
            <a:off x="6516216" y="806302"/>
            <a:ext cx="1798320" cy="225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16" t="25026" r="25505" b="39051"/>
          <a:stretch/>
        </p:blipFill>
        <p:spPr bwMode="auto">
          <a:xfrm>
            <a:off x="3563888" y="891779"/>
            <a:ext cx="1896263" cy="2172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нутый угол 8"/>
          <p:cNvSpPr/>
          <p:nvPr/>
        </p:nvSpPr>
        <p:spPr>
          <a:xfrm>
            <a:off x="107504" y="3573016"/>
            <a:ext cx="8784976" cy="720080"/>
          </a:xfrm>
          <a:prstGeom prst="foldedCorne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движения частиц</a:t>
            </a:r>
            <a:endParaRPr lang="ru-RU" sz="4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119531" y="4365104"/>
            <a:ext cx="8784976" cy="720080"/>
          </a:xfrm>
          <a:prstGeom prst="foldedCorner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Объем, форма</a:t>
            </a:r>
            <a:endParaRPr lang="ru-RU" sz="4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107504" y="5157192"/>
            <a:ext cx="8784976" cy="720080"/>
          </a:xfrm>
          <a:prstGeom prst="foldedCorner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частиц</a:t>
            </a:r>
            <a:endParaRPr lang="ru-RU" sz="4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84872" y="5949280"/>
            <a:ext cx="8784976" cy="720080"/>
          </a:xfrm>
          <a:prstGeom prst="foldedCorner">
            <a:avLst/>
          </a:prstGeom>
          <a:solidFill>
            <a:srgbClr val="FF9999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</a:t>
            </a:r>
            <a:endParaRPr lang="ru-RU" sz="4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50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33183"/>
            <a:ext cx="9165724" cy="1032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17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816" y="0"/>
            <a:ext cx="146226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75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7468"/>
            <a:ext cx="9144000" cy="731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42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46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2022-10-05T19:34:18Z</dcterms:created>
  <dcterms:modified xsi:type="dcterms:W3CDTF">2022-10-05T20:44:11Z</dcterms:modified>
</cp:coreProperties>
</file>