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27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07EA-4748-435D-B064-8321DF898783}" type="datetimeFigureOut">
              <a:rPr lang="ru-RU" smtClean="0"/>
              <a:t>11.10.2022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F89F-2250-4590-A3A6-4CB9C0829A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07EA-4748-435D-B064-8321DF898783}" type="datetimeFigureOut">
              <a:rPr lang="ru-RU" smtClean="0"/>
              <a:t>11.10.2022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F89F-2250-4590-A3A6-4CB9C0829A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07EA-4748-435D-B064-8321DF898783}" type="datetimeFigureOut">
              <a:rPr lang="ru-RU" smtClean="0"/>
              <a:t>11.10.2022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F89F-2250-4590-A3A6-4CB9C0829ADE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07EA-4748-435D-B064-8321DF898783}" type="datetimeFigureOut">
              <a:rPr lang="ru-RU" smtClean="0"/>
              <a:t>11.10.2022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F89F-2250-4590-A3A6-4CB9C0829AD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07EA-4748-435D-B064-8321DF898783}" type="datetimeFigureOut">
              <a:rPr lang="ru-RU" smtClean="0"/>
              <a:t>11.10.2022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F89F-2250-4590-A3A6-4CB9C0829A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07EA-4748-435D-B064-8321DF898783}" type="datetimeFigureOut">
              <a:rPr lang="ru-RU" smtClean="0"/>
              <a:t>11.10.2022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F89F-2250-4590-A3A6-4CB9C0829AD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07EA-4748-435D-B064-8321DF898783}" type="datetimeFigureOut">
              <a:rPr lang="ru-RU" smtClean="0"/>
              <a:t>11.10.2022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F89F-2250-4590-A3A6-4CB9C0829A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07EA-4748-435D-B064-8321DF898783}" type="datetimeFigureOut">
              <a:rPr lang="ru-RU" smtClean="0"/>
              <a:t>11.10.2022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F89F-2250-4590-A3A6-4CB9C0829A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07EA-4748-435D-B064-8321DF898783}" type="datetimeFigureOut">
              <a:rPr lang="ru-RU" smtClean="0"/>
              <a:t>11.10.2022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F89F-2250-4590-A3A6-4CB9C0829A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07EA-4748-435D-B064-8321DF898783}" type="datetimeFigureOut">
              <a:rPr lang="ru-RU" smtClean="0"/>
              <a:t>11.10.2022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F89F-2250-4590-A3A6-4CB9C0829AD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07EA-4748-435D-B064-8321DF898783}" type="datetimeFigureOut">
              <a:rPr lang="ru-RU" smtClean="0"/>
              <a:t>11.10.2022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3FF89F-2250-4590-A3A6-4CB9C0829AD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6CA07EA-4748-435D-B064-8321DF898783}" type="datetimeFigureOut">
              <a:rPr lang="ru-RU" smtClean="0"/>
              <a:t>11.10.2022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53FF89F-2250-4590-A3A6-4CB9C0829AD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ysoutguide.co.uk/london-eye" TargetMode="External"/><Relationship Id="rId2" Type="http://schemas.openxmlformats.org/officeDocument/2006/relationships/hyperlink" Target="http://londonbeep.com/madame-tussauds-londo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hebabywebsites.com/wp-content/dresses.html" TargetMode="External"/><Relationship Id="rId5" Type="http://schemas.openxmlformats.org/officeDocument/2006/relationships/hyperlink" Target="http://aviasovet.ru/blog/glavnye-dostoprimechatelnosti-velikobritanii-v-fotografiyax/" TargetMode="External"/><Relationship Id="rId4" Type="http://schemas.openxmlformats.org/officeDocument/2006/relationships/hyperlink" Target="http://www.nfac-sy.net/store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5317"/>
              </p:ext>
            </p:extLst>
          </p:nvPr>
        </p:nvGraphicFramePr>
        <p:xfrm>
          <a:off x="971600" y="476672"/>
          <a:ext cx="7464661" cy="2968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64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93621"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Пчелинцева</a:t>
                      </a:r>
                      <a:r>
                        <a:rPr lang="ru-RU" sz="2800" baseline="0" dirty="0" smtClean="0"/>
                        <a:t> Н.Н.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62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Учитель</a:t>
                      </a:r>
                      <a:r>
                        <a:rPr lang="ru-RU" sz="2800" baseline="0" dirty="0" smtClean="0"/>
                        <a:t> английского языка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362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МКОУ СОШ №4 </a:t>
                      </a:r>
                      <a:r>
                        <a:rPr lang="ru-RU" sz="2800" dirty="0" err="1" smtClean="0"/>
                        <a:t>г.Нововоронеж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62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«Достопримечательности Великобритании»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3621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«</a:t>
                      </a:r>
                      <a:r>
                        <a:rPr lang="en-US" sz="2800" dirty="0" smtClean="0"/>
                        <a:t>Sights of Great Britain</a:t>
                      </a:r>
                      <a:r>
                        <a:rPr lang="ru-RU" sz="2800" dirty="0" smtClean="0"/>
                        <a:t>»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026" name="Picture 2" descr="http://veuropetourism.ru/wp-content/uploads/2012/10/big-b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17032"/>
            <a:ext cx="4525639" cy="2930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22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pPr marL="0" indent="180975" algn="just">
              <a:buNone/>
            </a:pPr>
            <a:r>
              <a:rPr lang="en-US" sz="3000" dirty="0" smtClean="0"/>
              <a:t>Tourists in Great Britain always visit Westminster and Big Ben and the Tower of London. The Tower is very old. It has a long and cruel history. People like to visit Westminster Abbey a symbol of England. It was built by King Edward in 1065. </a:t>
            </a:r>
            <a:r>
              <a:rPr lang="en-US" sz="3000" dirty="0"/>
              <a:t>T</a:t>
            </a:r>
            <a:r>
              <a:rPr lang="en-US" sz="3000" dirty="0" smtClean="0"/>
              <a:t>he most  unusual sights of London is Madame </a:t>
            </a:r>
            <a:r>
              <a:rPr lang="en-US" sz="3000" dirty="0" err="1" smtClean="0"/>
              <a:t>Tussaud’s</a:t>
            </a:r>
            <a:r>
              <a:rPr lang="en-US" sz="3000" dirty="0" smtClean="0"/>
              <a:t>, waxworks museum. One of the most popular of London’s museums is Science Museum. It was founded in 1857.</a:t>
            </a:r>
            <a:endParaRPr lang="ru-RU" sz="3000" dirty="0"/>
          </a:p>
        </p:txBody>
      </p:sp>
      <p:pic>
        <p:nvPicPr>
          <p:cNvPr id="2050" name="Picture 2" descr="http://greatstudy.ru/wp-content/uploads/2014/05/dostoprimechatelnosti-velikobritanii-na-anglijskom-yazyke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4" b="57201"/>
          <a:stretch/>
        </p:blipFill>
        <p:spPr bwMode="auto">
          <a:xfrm>
            <a:off x="515615" y="419067"/>
            <a:ext cx="8088833" cy="1209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47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A) a clock</a:t>
            </a:r>
          </a:p>
          <a:p>
            <a:r>
              <a:rPr lang="en-US" sz="4400" dirty="0" smtClean="0"/>
              <a:t>B) a building</a:t>
            </a:r>
          </a:p>
          <a:p>
            <a:r>
              <a:rPr lang="en-US" sz="4400" dirty="0" smtClean="0"/>
              <a:t>C) a tower</a:t>
            </a:r>
          </a:p>
          <a:p>
            <a:r>
              <a:rPr lang="en-US" sz="4400" dirty="0" smtClean="0"/>
              <a:t>D) a bell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Big Ben?</a:t>
            </a:r>
            <a:endParaRPr lang="ru-RU" dirty="0"/>
          </a:p>
        </p:txBody>
      </p:sp>
      <p:pic>
        <p:nvPicPr>
          <p:cNvPr id="4" name="Picture 2" descr="http://aviasovet.ru/blog/wp-content/uploads/2011/12/1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40968"/>
            <a:ext cx="4089286" cy="316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35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A) St. Patrick</a:t>
            </a:r>
          </a:p>
          <a:p>
            <a:r>
              <a:rPr lang="en-US" sz="4400" dirty="0" smtClean="0"/>
              <a:t>B) St. George</a:t>
            </a:r>
          </a:p>
          <a:p>
            <a:r>
              <a:rPr lang="en-US" sz="4400" dirty="0" smtClean="0"/>
              <a:t>C) St. Peter</a:t>
            </a:r>
          </a:p>
          <a:p>
            <a:r>
              <a:rPr lang="en-US" sz="4400" dirty="0" smtClean="0"/>
              <a:t>D) St. Abbey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Who founded Westminster Abbey?</a:t>
            </a:r>
            <a:endParaRPr lang="ru-RU" dirty="0"/>
          </a:p>
        </p:txBody>
      </p:sp>
      <p:pic>
        <p:nvPicPr>
          <p:cNvPr id="3076" name="Picture 4" descr="http://greatstudy.ru/wp-content/uploads/2014/04/dostoprimechatelnosti-anglii-na-anglijskom-yazyk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04864"/>
            <a:ext cx="4252529" cy="300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854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A) 39</a:t>
            </a:r>
          </a:p>
          <a:p>
            <a:r>
              <a:rPr lang="en-US" sz="4400" dirty="0" smtClean="0"/>
              <a:t>B) 37</a:t>
            </a:r>
          </a:p>
          <a:p>
            <a:r>
              <a:rPr lang="en-US" sz="4400" dirty="0" smtClean="0"/>
              <a:t>C) 32</a:t>
            </a:r>
          </a:p>
          <a:p>
            <a:r>
              <a:rPr lang="en-US" sz="4400" dirty="0" smtClean="0"/>
              <a:t>D) 38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many comfortable capsules has London Eye got for people?</a:t>
            </a:r>
            <a:endParaRPr lang="ru-RU" dirty="0"/>
          </a:p>
        </p:txBody>
      </p:sp>
      <p:pic>
        <p:nvPicPr>
          <p:cNvPr id="5122" name="Picture 2" descr="https://www.daysoutguide.co.uk/media/429138/london-eye-add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606" y="2564904"/>
            <a:ext cx="6037369" cy="3393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6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A) 1830</a:t>
            </a:r>
          </a:p>
          <a:p>
            <a:r>
              <a:rPr lang="en-US" sz="4400" dirty="0" smtClean="0"/>
              <a:t>B) 1850</a:t>
            </a:r>
          </a:p>
          <a:p>
            <a:r>
              <a:rPr lang="en-US" sz="4400" dirty="0" smtClean="0"/>
              <a:t>C) 1890</a:t>
            </a:r>
          </a:p>
          <a:p>
            <a:r>
              <a:rPr lang="en-US" sz="4400" dirty="0" smtClean="0"/>
              <a:t>D) 1895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was Madame </a:t>
            </a:r>
            <a:r>
              <a:rPr lang="en-US" dirty="0" err="1" smtClean="0"/>
              <a:t>Tussaud’s</a:t>
            </a:r>
            <a:r>
              <a:rPr lang="en-US" dirty="0" smtClean="0"/>
              <a:t> museum founded?</a:t>
            </a:r>
            <a:endParaRPr lang="ru-RU" dirty="0"/>
          </a:p>
        </p:txBody>
      </p:sp>
      <p:pic>
        <p:nvPicPr>
          <p:cNvPr id="6146" name="Picture 2" descr="http://londonbeep.com/wp-content/uploads/2014/05/madame_tussauds_lond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60848"/>
            <a:ext cx="4274840" cy="427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58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4400" dirty="0">
                <a:hlinkClick r:id="rId2"/>
              </a:rPr>
              <a:t>http://</a:t>
            </a:r>
            <a:r>
              <a:rPr lang="en-US" sz="4400" dirty="0" smtClean="0">
                <a:hlinkClick r:id="rId2"/>
              </a:rPr>
              <a:t>londonbeep.com/madame-tussauds-london</a:t>
            </a:r>
            <a:endParaRPr lang="ru-RU" sz="4400" dirty="0" smtClean="0"/>
          </a:p>
          <a:p>
            <a:r>
              <a:rPr lang="en-US" sz="4400" dirty="0">
                <a:hlinkClick r:id="rId3"/>
              </a:rPr>
              <a:t>https://</a:t>
            </a:r>
            <a:r>
              <a:rPr lang="en-US" sz="4400" dirty="0" smtClean="0">
                <a:hlinkClick r:id="rId3"/>
              </a:rPr>
              <a:t>www.daysoutguide.co.uk/london-eye</a:t>
            </a:r>
            <a:endParaRPr lang="ru-RU" sz="4400" dirty="0" smtClean="0"/>
          </a:p>
          <a:p>
            <a:r>
              <a:rPr lang="en-US" sz="4400" dirty="0">
                <a:hlinkClick r:id="rId4"/>
              </a:rPr>
              <a:t>http://</a:t>
            </a:r>
            <a:r>
              <a:rPr lang="en-US" sz="4400" dirty="0" smtClean="0">
                <a:hlinkClick r:id="rId4"/>
              </a:rPr>
              <a:t>www.nfac-sy.net/store.html</a:t>
            </a:r>
            <a:endParaRPr lang="ru-RU" sz="4400" dirty="0" smtClean="0"/>
          </a:p>
          <a:p>
            <a:r>
              <a:rPr lang="en-US" sz="4400" dirty="0">
                <a:hlinkClick r:id="rId5"/>
              </a:rPr>
              <a:t>http://aviasovet.ru/blog/glavnye-dostoprimechatelnosti-velikobritanii-v-fotografiyax</a:t>
            </a:r>
            <a:r>
              <a:rPr lang="en-US" sz="4400" dirty="0" smtClean="0">
                <a:hlinkClick r:id="rId5"/>
              </a:rPr>
              <a:t>/</a:t>
            </a:r>
            <a:endParaRPr lang="ru-RU" sz="4400" dirty="0" smtClean="0"/>
          </a:p>
          <a:p>
            <a:r>
              <a:rPr lang="en-US" sz="4400" dirty="0">
                <a:hlinkClick r:id="rId6"/>
              </a:rPr>
              <a:t>http://</a:t>
            </a:r>
            <a:r>
              <a:rPr lang="en-US" sz="4400" dirty="0" smtClean="0">
                <a:hlinkClick r:id="rId6"/>
              </a:rPr>
              <a:t>www.thebabywebsites.com/wp-content/dresses.html</a:t>
            </a:r>
            <a:endParaRPr lang="ru-RU" sz="4400" dirty="0" smtClean="0"/>
          </a:p>
          <a:p>
            <a:r>
              <a:rPr lang="en-US" sz="4400" dirty="0"/>
              <a:t>http://veuropetourism.ru/information_velikobritaniya/dostoprimechatelnosti-velikobritanii.html</a:t>
            </a:r>
            <a:endParaRPr lang="ru-RU" sz="4400" dirty="0" smtClean="0"/>
          </a:p>
          <a:p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используемых в презентации источников: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399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39</TotalTime>
  <Words>215</Words>
  <Application>Microsoft Office PowerPoint</Application>
  <PresentationFormat>Экран (4:3)</PresentationFormat>
  <Paragraphs>33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Candara</vt:lpstr>
      <vt:lpstr>Symbol</vt:lpstr>
      <vt:lpstr>Волна</vt:lpstr>
      <vt:lpstr>Презентация PowerPoint</vt:lpstr>
      <vt:lpstr>Презентация PowerPoint</vt:lpstr>
      <vt:lpstr>What is Big Ben?</vt:lpstr>
      <vt:lpstr>Who founded Westminster Abbey?</vt:lpstr>
      <vt:lpstr>How many comfortable capsules has London Eye got for people?</vt:lpstr>
      <vt:lpstr>When was Madame Tussaud’s museum founded?</vt:lpstr>
      <vt:lpstr>Список используемых в презентации источников: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home-nv</dc:creator>
  <cp:lastModifiedBy>HOME</cp:lastModifiedBy>
  <cp:revision>8</cp:revision>
  <cp:lastPrinted>2017-04-04T21:51:13Z</cp:lastPrinted>
  <dcterms:created xsi:type="dcterms:W3CDTF">2017-04-04T21:13:02Z</dcterms:created>
  <dcterms:modified xsi:type="dcterms:W3CDTF">2022-10-10T21:06:08Z</dcterms:modified>
</cp:coreProperties>
</file>